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6"/>
  </p:notesMasterIdLst>
  <p:sldIdLst>
    <p:sldId id="298" r:id="rId4"/>
    <p:sldId id="262" r:id="rId5"/>
    <p:sldId id="299" r:id="rId6"/>
    <p:sldId id="263" r:id="rId7"/>
    <p:sldId id="264" r:id="rId8"/>
    <p:sldId id="265" r:id="rId9"/>
    <p:sldId id="266" r:id="rId10"/>
    <p:sldId id="300" r:id="rId11"/>
    <p:sldId id="302" r:id="rId12"/>
    <p:sldId id="301" r:id="rId13"/>
    <p:sldId id="303"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EC2C2F-2E5B-275C-37EB-D96B9D45F76A}" name="Katy Schmid" initials="KS" userId="S::Schmid@TheArc.org::69a4f3f9-ed78-461d-8049-8fbc15636a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27B2C4-AC96-855C-FE1D-3FC27253A9E2}" v="28" dt="2024-02-21T16:51:36.093"/>
    <p1510:client id="{C112B739-2722-DB33-654E-A550DA99FE32}" v="17" dt="2024-02-21T17:19:32.3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8/10/relationships/authors" Target="authors.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af55ff013d4083817fd42424329e4b7092a45389b33c6459117ddd4cc7e173ba::" providerId="AD" clId="Web-{C112B739-2722-DB33-654E-A550DA99FE32}"/>
    <pc:docChg chg="modSld">
      <pc:chgData name="Guest User" userId="S::urn:spo:anon#af55ff013d4083817fd42424329e4b7092a45389b33c6459117ddd4cc7e173ba::" providerId="AD" clId="Web-{C112B739-2722-DB33-654E-A550DA99FE32}" dt="2024-02-21T17:19:32.206" v="11" actId="20577"/>
      <pc:docMkLst>
        <pc:docMk/>
      </pc:docMkLst>
      <pc:sldChg chg="modSp modNotes">
        <pc:chgData name="Guest User" userId="S::urn:spo:anon#af55ff013d4083817fd42424329e4b7092a45389b33c6459117ddd4cc7e173ba::" providerId="AD" clId="Web-{C112B739-2722-DB33-654E-A550DA99FE32}" dt="2024-02-21T17:19:32.206" v="11" actId="20577"/>
        <pc:sldMkLst>
          <pc:docMk/>
          <pc:sldMk cId="2738520418" sldId="265"/>
        </pc:sldMkLst>
        <pc:spChg chg="mod">
          <ac:chgData name="Guest User" userId="S::urn:spo:anon#af55ff013d4083817fd42424329e4b7092a45389b33c6459117ddd4cc7e173ba::" providerId="AD" clId="Web-{C112B739-2722-DB33-654E-A550DA99FE32}" dt="2024-02-21T17:19:32.206" v="11" actId="20577"/>
          <ac:spMkLst>
            <pc:docMk/>
            <pc:sldMk cId="2738520418" sldId="265"/>
            <ac:spMk id="4" creationId="{E0A820C0-C848-C528-0DAB-138B91936B87}"/>
          </ac:spMkLst>
        </pc:spChg>
      </pc:sldChg>
    </pc:docChg>
  </pc:docChgLst>
  <pc:docChgLst>
    <pc:chgData name="Leo Wytkind" userId="S::wytkind@thearc.org::c8ba858b-e939-43ef-aeb6-c79fd996a1ed" providerId="AD" clId="Web-{BB27B2C4-AC96-855C-FE1D-3FC27253A9E2}"/>
    <pc:docChg chg="modSld">
      <pc:chgData name="Leo Wytkind" userId="S::wytkind@thearc.org::c8ba858b-e939-43ef-aeb6-c79fd996a1ed" providerId="AD" clId="Web-{BB27B2C4-AC96-855C-FE1D-3FC27253A9E2}" dt="2024-02-21T16:51:36.093" v="88" actId="20577"/>
      <pc:docMkLst>
        <pc:docMk/>
      </pc:docMkLst>
      <pc:sldChg chg="addSp delSp modSp">
        <pc:chgData name="Leo Wytkind" userId="S::wytkind@thearc.org::c8ba858b-e939-43ef-aeb6-c79fd996a1ed" providerId="AD" clId="Web-{BB27B2C4-AC96-855C-FE1D-3FC27253A9E2}" dt="2024-02-21T16:51:36.093" v="88" actId="20577"/>
        <pc:sldMkLst>
          <pc:docMk/>
          <pc:sldMk cId="208743934" sldId="261"/>
        </pc:sldMkLst>
        <pc:spChg chg="del">
          <ac:chgData name="Leo Wytkind" userId="S::wytkind@thearc.org::c8ba858b-e939-43ef-aeb6-c79fd996a1ed" providerId="AD" clId="Web-{BB27B2C4-AC96-855C-FE1D-3FC27253A9E2}" dt="2024-02-21T16:49:42.948" v="68"/>
          <ac:spMkLst>
            <pc:docMk/>
            <pc:sldMk cId="208743934" sldId="261"/>
            <ac:spMk id="2" creationId="{C37C8CA2-FA3A-A7CD-46BC-B8D04B07E847}"/>
          </ac:spMkLst>
        </pc:spChg>
        <pc:spChg chg="del mod">
          <ac:chgData name="Leo Wytkind" userId="S::wytkind@thearc.org::c8ba858b-e939-43ef-aeb6-c79fd996a1ed" providerId="AD" clId="Web-{BB27B2C4-AC96-855C-FE1D-3FC27253A9E2}" dt="2024-02-21T16:49:42.823" v="67"/>
          <ac:spMkLst>
            <pc:docMk/>
            <pc:sldMk cId="208743934" sldId="261"/>
            <ac:spMk id="3" creationId="{E62AE55A-9E2C-5529-8ABB-4605A3199054}"/>
          </ac:spMkLst>
        </pc:spChg>
        <pc:spChg chg="add del mod">
          <ac:chgData name="Leo Wytkind" userId="S::wytkind@thearc.org::c8ba858b-e939-43ef-aeb6-c79fd996a1ed" providerId="AD" clId="Web-{BB27B2C4-AC96-855C-FE1D-3FC27253A9E2}" dt="2024-02-21T16:50:22.137" v="76"/>
          <ac:spMkLst>
            <pc:docMk/>
            <pc:sldMk cId="208743934" sldId="261"/>
            <ac:spMk id="5" creationId="{8851F768-EA10-B4FA-0863-E2A9A7303340}"/>
          </ac:spMkLst>
        </pc:spChg>
        <pc:spChg chg="add mod">
          <ac:chgData name="Leo Wytkind" userId="S::wytkind@thearc.org::c8ba858b-e939-43ef-aeb6-c79fd996a1ed" providerId="AD" clId="Web-{BB27B2C4-AC96-855C-FE1D-3FC27253A9E2}" dt="2024-02-21T16:51:36.093" v="88" actId="20577"/>
          <ac:spMkLst>
            <pc:docMk/>
            <pc:sldMk cId="208743934" sldId="261"/>
            <ac:spMk id="6" creationId="{C37C8CA2-FA3A-A7CD-46BC-B8D04B07E847}"/>
          </ac:spMkLst>
        </pc:spChg>
        <pc:spChg chg="add del mod">
          <ac:chgData name="Leo Wytkind" userId="S::wytkind@thearc.org::c8ba858b-e939-43ef-aeb6-c79fd996a1ed" providerId="AD" clId="Web-{BB27B2C4-AC96-855C-FE1D-3FC27253A9E2}" dt="2024-02-21T16:50:39.888" v="79"/>
          <ac:spMkLst>
            <pc:docMk/>
            <pc:sldMk cId="208743934" sldId="261"/>
            <ac:spMk id="7" creationId="{E62AE55A-9E2C-5529-8ABB-4605A3199054}"/>
          </ac:spMkLst>
        </pc:spChg>
      </pc:sldChg>
      <pc:sldChg chg="modNotes">
        <pc:chgData name="Leo Wytkind" userId="S::wytkind@thearc.org::c8ba858b-e939-43ef-aeb6-c79fd996a1ed" providerId="AD" clId="Web-{BB27B2C4-AC96-855C-FE1D-3FC27253A9E2}" dt="2024-02-21T16:44:11.842" v="3"/>
        <pc:sldMkLst>
          <pc:docMk/>
          <pc:sldMk cId="2142765134" sldId="262"/>
        </pc:sldMkLst>
      </pc:sldChg>
      <pc:sldChg chg="modNotes">
        <pc:chgData name="Leo Wytkind" userId="S::wytkind@thearc.org::c8ba858b-e939-43ef-aeb6-c79fd996a1ed" providerId="AD" clId="Web-{BB27B2C4-AC96-855C-FE1D-3FC27253A9E2}" dt="2024-02-21T16:45:00.657" v="11"/>
        <pc:sldMkLst>
          <pc:docMk/>
          <pc:sldMk cId="4123525056" sldId="263"/>
        </pc:sldMkLst>
      </pc:sldChg>
      <pc:sldChg chg="modNotes">
        <pc:chgData name="Leo Wytkind" userId="S::wytkind@thearc.org::c8ba858b-e939-43ef-aeb6-c79fd996a1ed" providerId="AD" clId="Web-{BB27B2C4-AC96-855C-FE1D-3FC27253A9E2}" dt="2024-02-21T16:45:37.549" v="20"/>
        <pc:sldMkLst>
          <pc:docMk/>
          <pc:sldMk cId="4160259100" sldId="264"/>
        </pc:sldMkLst>
      </pc:sldChg>
      <pc:sldChg chg="modNotes">
        <pc:chgData name="Leo Wytkind" userId="S::wytkind@thearc.org::c8ba858b-e939-43ef-aeb6-c79fd996a1ed" providerId="AD" clId="Web-{BB27B2C4-AC96-855C-FE1D-3FC27253A9E2}" dt="2024-02-21T16:46:23.050" v="29"/>
        <pc:sldMkLst>
          <pc:docMk/>
          <pc:sldMk cId="2738520418" sldId="265"/>
        </pc:sldMkLst>
      </pc:sldChg>
      <pc:sldChg chg="modNotes">
        <pc:chgData name="Leo Wytkind" userId="S::wytkind@thearc.org::c8ba858b-e939-43ef-aeb6-c79fd996a1ed" providerId="AD" clId="Web-{BB27B2C4-AC96-855C-FE1D-3FC27253A9E2}" dt="2024-02-21T16:47:18.662" v="49"/>
        <pc:sldMkLst>
          <pc:docMk/>
          <pc:sldMk cId="3115380873" sldId="266"/>
        </pc:sldMkLst>
      </pc:sldChg>
      <pc:sldChg chg="modNotes">
        <pc:chgData name="Leo Wytkind" userId="S::wytkind@thearc.org::c8ba858b-e939-43ef-aeb6-c79fd996a1ed" providerId="AD" clId="Web-{BB27B2C4-AC96-855C-FE1D-3FC27253A9E2}" dt="2024-02-21T16:47:33.381" v="52"/>
        <pc:sldMkLst>
          <pc:docMk/>
          <pc:sldMk cId="2128807430" sldId="300"/>
        </pc:sldMkLst>
      </pc:sldChg>
      <pc:sldChg chg="modNotes">
        <pc:chgData name="Leo Wytkind" userId="S::wytkind@thearc.org::c8ba858b-e939-43ef-aeb6-c79fd996a1ed" providerId="AD" clId="Web-{BB27B2C4-AC96-855C-FE1D-3FC27253A9E2}" dt="2024-02-21T16:48:02.804" v="58"/>
        <pc:sldMkLst>
          <pc:docMk/>
          <pc:sldMk cId="3455333499" sldId="301"/>
        </pc:sldMkLst>
      </pc:sldChg>
      <pc:sldChg chg="modNotes">
        <pc:chgData name="Leo Wytkind" userId="S::wytkind@thearc.org::c8ba858b-e939-43ef-aeb6-c79fd996a1ed" providerId="AD" clId="Web-{BB27B2C4-AC96-855C-FE1D-3FC27253A9E2}" dt="2024-02-21T16:47:46.163" v="55"/>
        <pc:sldMkLst>
          <pc:docMk/>
          <pc:sldMk cId="3186112587" sldId="302"/>
        </pc:sldMkLst>
      </pc:sldChg>
      <pc:sldChg chg="modNotes">
        <pc:chgData name="Leo Wytkind" userId="S::wytkind@thearc.org::c8ba858b-e939-43ef-aeb6-c79fd996a1ed" providerId="AD" clId="Web-{BB27B2C4-AC96-855C-FE1D-3FC27253A9E2}" dt="2024-02-21T16:48:30.774" v="61"/>
        <pc:sldMkLst>
          <pc:docMk/>
          <pc:sldMk cId="3934867859"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6D4B9-3073-5349-9615-279EC5C2A16C}"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263ED-2A2D-2041-BE3C-3532EFF97248}" type="slidenum">
              <a:rPr lang="en-US" smtClean="0"/>
              <a:t>‹#›</a:t>
            </a:fld>
            <a:endParaRPr lang="en-US"/>
          </a:p>
        </p:txBody>
      </p:sp>
    </p:spTree>
    <p:extLst>
      <p:ext uri="{BB962C8B-B14F-4D97-AF65-F5344CB8AC3E}">
        <p14:creationId xmlns:p14="http://schemas.microsoft.com/office/powerpoint/2010/main" val="141949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school@thearc.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a:t>[Read slides]</a:t>
            </a:r>
          </a:p>
        </p:txBody>
      </p:sp>
      <p:sp>
        <p:nvSpPr>
          <p:cNvPr id="4" name="Slide Number Placeholder 3"/>
          <p:cNvSpPr>
            <a:spLocks noGrp="1"/>
          </p:cNvSpPr>
          <p:nvPr>
            <p:ph type="sldNum" sz="quarter" idx="5"/>
          </p:nvPr>
        </p:nvSpPr>
        <p:spPr/>
        <p:txBody>
          <a:bodyPr/>
          <a:lstStyle/>
          <a:p>
            <a:fld id="{290263ED-2A2D-2041-BE3C-3532EFF97248}" type="slidenum">
              <a:rPr lang="en-US" smtClean="0"/>
              <a:t>1</a:t>
            </a:fld>
            <a:endParaRPr lang="en-US"/>
          </a:p>
        </p:txBody>
      </p:sp>
    </p:spTree>
    <p:extLst>
      <p:ext uri="{BB962C8B-B14F-4D97-AF65-F5344CB8AC3E}">
        <p14:creationId xmlns:p14="http://schemas.microsoft.com/office/powerpoint/2010/main" val="24882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a:t>Para las personas que buscan información básica y de alto nivel sobre el proceso de educación especial, tenemos una sección en nuestro sitio web que es gratuita y completamente en </a:t>
            </a:r>
            <a:r>
              <a:rPr lang="es" err="1"/>
              <a:t>Español.Los</a:t>
            </a:r>
            <a:r>
              <a:rPr lang="es"/>
              <a:t> temas cubiertos en esa sección incluyen: información general sobre el proceso de educación especial, Intervención Temprana, IEP, Sección 504, y servicios de transición.</a:t>
            </a:r>
            <a:endParaRPr lang="en-US"/>
          </a:p>
        </p:txBody>
      </p:sp>
      <p:sp>
        <p:nvSpPr>
          <p:cNvPr id="4" name="Slide Number Placeholder 3"/>
          <p:cNvSpPr>
            <a:spLocks noGrp="1"/>
          </p:cNvSpPr>
          <p:nvPr>
            <p:ph type="sldNum" sz="quarter" idx="5"/>
          </p:nvPr>
        </p:nvSpPr>
        <p:spPr/>
        <p:txBody>
          <a:bodyPr/>
          <a:lstStyle/>
          <a:p>
            <a:fld id="{290263ED-2A2D-2041-BE3C-3532EFF97248}" type="slidenum">
              <a:rPr lang="en-US" smtClean="0"/>
              <a:t>10</a:t>
            </a:fld>
            <a:endParaRPr lang="en-US"/>
          </a:p>
        </p:txBody>
      </p:sp>
    </p:spTree>
    <p:extLst>
      <p:ext uri="{BB962C8B-B14F-4D97-AF65-F5344CB8AC3E}">
        <p14:creationId xmlns:p14="http://schemas.microsoft.com/office/powerpoint/2010/main" val="2429668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s-ES" sz="1800" b="0" i="0">
              <a:solidFill>
                <a:srgbClr val="000000"/>
              </a:solidFill>
              <a:effectLst/>
              <a:latin typeface="Arial"/>
              <a:cs typeface="Arial"/>
            </a:endParaRPr>
          </a:p>
          <a:p>
            <a:r>
              <a:rPr lang="es"/>
              <a:t>Actualmente tenemos algunos programas financiados con subvenciones que brindan acceso gratis al plan de estudios. El primero se centra en brindar acceso gratis a familiares en los estados rurales del sur. Proporcionaremos información sobre ese programa en nuestro correo electrónico de seguimiento a los asistentes al seminario web.</a:t>
            </a:r>
            <a:endParaRPr lang="en-US"/>
          </a:p>
          <a:p>
            <a:r>
              <a:rPr lang="es"/>
              <a:t>También tenemos varias asociaciones estatales con capítulos que trabajan dentro de su comunidad para brindar acceso gratuito y organizar grupos focales para revisar el contenido y discutir los matices de la educación especial estatal y local. Envíenos un correo electrónico para preguntar si hay un programa en su área.</a:t>
            </a:r>
            <a:endParaRPr lang="en-US"/>
          </a:p>
          <a:p>
            <a:r>
              <a:rPr lang="es"/>
              <a:t>Si no hay un programa en este momento, eso no significa que no lo habrá en el futuro; estamos haciendo todo lo posible para apuntar a tantas regiones y estados como sea posible al ofrecer nuestra programación financiada por subvenciones.</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290263ED-2A2D-2041-BE3C-3532EFF97248}" type="slidenum">
              <a:rPr lang="en-US" smtClean="0"/>
              <a:t>11</a:t>
            </a:fld>
            <a:endParaRPr lang="en-US"/>
          </a:p>
        </p:txBody>
      </p:sp>
    </p:spTree>
    <p:extLst>
      <p:ext uri="{BB962C8B-B14F-4D97-AF65-F5344CB8AC3E}">
        <p14:creationId xmlns:p14="http://schemas.microsoft.com/office/powerpoint/2010/main" val="172159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0263ED-2A2D-2041-BE3C-3532EFF97248}" type="slidenum">
              <a:rPr lang="en-US" smtClean="0"/>
              <a:t>12</a:t>
            </a:fld>
            <a:endParaRPr lang="en-US"/>
          </a:p>
        </p:txBody>
      </p:sp>
    </p:spTree>
    <p:extLst>
      <p:ext uri="{BB962C8B-B14F-4D97-AF65-F5344CB8AC3E}">
        <p14:creationId xmlns:p14="http://schemas.microsoft.com/office/powerpoint/2010/main" val="40191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s">
                <a:solidFill>
                  <a:srgbClr val="000000"/>
                </a:solidFill>
              </a:rPr>
              <a:t>Bienvenido al seminario web de </a:t>
            </a:r>
            <a:r>
              <a:rPr lang="es" err="1">
                <a:solidFill>
                  <a:srgbClr val="000000"/>
                </a:solidFill>
              </a:rPr>
              <a:t>The</a:t>
            </a:r>
            <a:r>
              <a:rPr lang="es">
                <a:solidFill>
                  <a:srgbClr val="000000"/>
                </a:solidFill>
              </a:rPr>
              <a:t> </a:t>
            </a:r>
            <a:r>
              <a:rPr lang="es" err="1">
                <a:solidFill>
                  <a:srgbClr val="000000"/>
                </a:solidFill>
              </a:rPr>
              <a:t>Arc@School</a:t>
            </a:r>
            <a:r>
              <a:rPr lang="es">
                <a:solidFill>
                  <a:srgbClr val="000000"/>
                </a:solidFill>
              </a:rPr>
              <a:t>, enfocado en presentar el lanzamiento del Plan de Estudios de Defensa en Español. En este breve seminario web introductorio, aprenderá sobre los componentes principales de este plan de estudios. Para aquellos de ustedes que ya están familiarizados con la versión en inglés del plan de estudios, la versión en Español es exactamente la misma, simplemente traducida al Español.</a:t>
            </a:r>
            <a:endParaRPr lang="en-US"/>
          </a:p>
          <a:p>
            <a:endParaRPr lang="es-ES" sz="1800" b="0" i="0">
              <a:solidFill>
                <a:srgbClr val="000000"/>
              </a:solidFill>
              <a:effectLst/>
              <a:latin typeface="Arial" panose="020B0604020202020204" pitchFamily="34" charset="0"/>
              <a:cs typeface="Arial"/>
            </a:endParaRPr>
          </a:p>
          <a:p>
            <a:r>
              <a:rPr lang="en-US" sz="1200" kern="1200">
                <a:solidFill>
                  <a:schemeClr val="tx1"/>
                </a:solidFill>
                <a:effectLst/>
                <a:latin typeface="+mn-lt"/>
                <a:ea typeface="+mn-ea"/>
                <a:cs typeface="+mn-cs"/>
              </a:rPr>
              <a:t>[To be read in English:]</a:t>
            </a:r>
          </a:p>
          <a:p>
            <a:r>
              <a:rPr lang="en-US" sz="1800">
                <a:effectLst/>
                <a:latin typeface="Calibri" panose="020F0502020204030204" pitchFamily="34" charset="0"/>
                <a:ea typeface="Calibri" panose="020F0502020204030204" pitchFamily="34" charset="0"/>
                <a:cs typeface="Arial" panose="020B0604020202020204" pitchFamily="34" charset="0"/>
              </a:rPr>
              <a:t>This is the </a:t>
            </a:r>
            <a:r>
              <a:rPr lang="en-US" sz="1800" b="1">
                <a:effectLst/>
                <a:latin typeface="Calibri" panose="020F0502020204030204" pitchFamily="34" charset="0"/>
                <a:ea typeface="Calibri" panose="020F0502020204030204" pitchFamily="34" charset="0"/>
                <a:cs typeface="Arial" panose="020B0604020202020204" pitchFamily="34" charset="0"/>
              </a:rPr>
              <a:t>Spanish language version</a:t>
            </a:r>
            <a:r>
              <a:rPr lang="en-US" sz="1800">
                <a:effectLst/>
                <a:latin typeface="Calibri" panose="020F0502020204030204" pitchFamily="34" charset="0"/>
                <a:ea typeface="Calibri" panose="020F0502020204030204" pitchFamily="34" charset="0"/>
                <a:cs typeface="Arial" panose="020B0604020202020204" pitchFamily="34" charset="0"/>
              </a:rPr>
              <a:t> of the webinar, if you are here by mistake and prefer the </a:t>
            </a:r>
            <a:r>
              <a:rPr lang="en-US" sz="1800" b="1">
                <a:effectLst/>
                <a:latin typeface="Calibri" panose="020F0502020204030204" pitchFamily="34" charset="0"/>
                <a:ea typeface="Calibri" panose="020F0502020204030204" pitchFamily="34" charset="0"/>
                <a:cs typeface="Arial" panose="020B0604020202020204" pitchFamily="34" charset="0"/>
              </a:rPr>
              <a:t>English version </a:t>
            </a:r>
            <a:r>
              <a:rPr lang="en-US" sz="1800">
                <a:effectLst/>
                <a:latin typeface="Calibri" panose="020F0502020204030204" pitchFamily="34" charset="0"/>
                <a:ea typeface="Calibri" panose="020F0502020204030204" pitchFamily="34" charset="0"/>
                <a:cs typeface="Arial" panose="020B0604020202020204" pitchFamily="34" charset="0"/>
              </a:rPr>
              <a:t>of the webinar that took place at 1:00 PM today. You can email school@thearc.org to get access to the recording of the English webinar.</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A20BD4-9D75-47AC-AAF8-A8CC13EF9A4B}" type="slidenum">
              <a:rPr lang="en-US" smtClean="0"/>
              <a:t>2</a:t>
            </a:fld>
            <a:endParaRPr lang="en-US"/>
          </a:p>
        </p:txBody>
      </p:sp>
    </p:spTree>
    <p:extLst>
      <p:ext uri="{BB962C8B-B14F-4D97-AF65-F5344CB8AC3E}">
        <p14:creationId xmlns:p14="http://schemas.microsoft.com/office/powerpoint/2010/main" val="48034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kern="0">
                <a:effectLst/>
                <a:latin typeface="Arial" panose="020B0604020202020204" pitchFamily="34" charset="0"/>
                <a:ea typeface="Times New Roman" panose="02020603050405020304" pitchFamily="18" charset="0"/>
                <a:cs typeface="Times New Roman" panose="02020603050405020304" pitchFamily="18" charset="0"/>
              </a:rPr>
              <a:t>En 2018, </a:t>
            </a:r>
            <a:r>
              <a:rPr lang="es-ES" sz="1800" kern="0" err="1">
                <a:effectLst/>
                <a:latin typeface="Arial" panose="020B0604020202020204" pitchFamily="34" charset="0"/>
                <a:ea typeface="Times New Roman" panose="02020603050405020304" pitchFamily="18" charset="0"/>
                <a:cs typeface="Times New Roman" panose="02020603050405020304" pitchFamily="18" charset="0"/>
              </a:rPr>
              <a:t>Arc@School</a:t>
            </a:r>
            <a:r>
              <a:rPr lang="es-ES" sz="1800" kern="0">
                <a:effectLst/>
                <a:latin typeface="Arial" panose="020B0604020202020204" pitchFamily="34" charset="0"/>
                <a:ea typeface="Times New Roman" panose="02020603050405020304" pitchFamily="18" charset="0"/>
                <a:cs typeface="Times New Roman" panose="02020603050405020304" pitchFamily="18" charset="0"/>
              </a:rPr>
              <a:t> lanzó la versión en inglés del plan de estudios, financiada a través de una subvención de AT&amp;T; estábamos muy emocionados de brindar este contenido a la red de personal de nuestra sección y luego nos dimos cuenta de que sería muy beneficioso para las familias, los educadores y otros profesionales en la defensa de la discapacidad.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kern="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kern="0">
                <a:effectLst/>
                <a:latin typeface="Arial" panose="020B0604020202020204" pitchFamily="34" charset="0"/>
                <a:ea typeface="Times New Roman" panose="02020603050405020304" pitchFamily="18" charset="0"/>
                <a:cs typeface="Times New Roman" panose="02020603050405020304" pitchFamily="18" charset="0"/>
              </a:rPr>
              <a:t>Desde el lanzamiento, miles de usuarios han accedido al plan de estudios. Muchos de esos usuarios son personales del capítulo, pero también tenemos muchos usuarios externos, como padres o familiares que apoyan a un estudiante con una discapacidad, educadores que buscan información más detallada sobre la ley federal de educación especial, también conocida como Ley de Educación para Individuos con Discapacidades (IDEA).) y otros profesionales de defensa de la discapacidad.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kern="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kern="0">
                <a:effectLst/>
                <a:latin typeface="Arial" panose="020B0604020202020204" pitchFamily="34" charset="0"/>
                <a:ea typeface="Times New Roman" panose="02020603050405020304" pitchFamily="18" charset="0"/>
                <a:cs typeface="Times New Roman" panose="02020603050405020304" pitchFamily="18" charset="0"/>
              </a:rPr>
              <a:t>En los últimos años nos hemos asociado con varios financiadores que han patrocinado cuentas gratuitas para diferentes grupos demográficos en todo el país. Nos hemos dirigido a regiones específicas, como el sur rural, así como a hogares de bajos ingresos y hogares BIPOC.</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kern="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kern="0">
                <a:effectLst/>
                <a:latin typeface="Arial" panose="020B0604020202020204" pitchFamily="34" charset="0"/>
                <a:ea typeface="Times New Roman" panose="02020603050405020304" pitchFamily="18" charset="0"/>
                <a:cs typeface="Times New Roman" panose="02020603050405020304" pitchFamily="18" charset="0"/>
              </a:rPr>
              <a:t>Reconocemos la necesidad de que esta información esté disponible en diferentes idiomas y hemos querido traducir el plan de estudios al español durante muchos años. Estamos agradecidos de que el año pasado recibimos una subvención para traducir todo el plan de estudios, y eso es lo que nos trae aquí hoy, para revisar la versión en español, hablar sobre las características y cómo obtener una cuenta.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b="0"/>
          </a:p>
        </p:txBody>
      </p:sp>
      <p:sp>
        <p:nvSpPr>
          <p:cNvPr id="4" name="Slide Number Placeholder 3"/>
          <p:cNvSpPr>
            <a:spLocks noGrp="1"/>
          </p:cNvSpPr>
          <p:nvPr>
            <p:ph type="sldNum" sz="quarter" idx="5"/>
          </p:nvPr>
        </p:nvSpPr>
        <p:spPr/>
        <p:txBody>
          <a:bodyPr/>
          <a:lstStyle/>
          <a:p>
            <a:fld id="{290263ED-2A2D-2041-BE3C-3532EFF97248}" type="slidenum">
              <a:rPr lang="en-US" smtClean="0"/>
              <a:t>3</a:t>
            </a:fld>
            <a:endParaRPr lang="en-US"/>
          </a:p>
        </p:txBody>
      </p:sp>
    </p:spTree>
    <p:extLst>
      <p:ext uri="{BB962C8B-B14F-4D97-AF65-F5344CB8AC3E}">
        <p14:creationId xmlns:p14="http://schemas.microsoft.com/office/powerpoint/2010/main" val="392507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s"/>
              <a:t>Las leyes federales describen los servicios y apoyos</a:t>
            </a:r>
            <a:r>
              <a:rPr lang="es" b="1"/>
              <a:t> </a:t>
            </a:r>
            <a:r>
              <a:rPr lang="es"/>
              <a:t>disponibles para los estudiantes con discapacidades, pero los estudiantes y los padres a menudo tienen dificultades para abogar por sí mismos por servicios educativos apropiados, y muchos buscan ayuda de un defensor de educación especial. Si ambos</a:t>
            </a:r>
            <a:r>
              <a:rPr lang="es-ES"/>
              <a:t> </a:t>
            </a:r>
            <a:endParaRPr lang="es">
              <a:ea typeface="Calibri"/>
              <a:cs typeface="Calibri"/>
            </a:endParaRPr>
          </a:p>
          <a:p>
            <a:r>
              <a:rPr lang="es"/>
              <a:t>abogados como defensores no abogados están disponibles para ayudar a los estudiantes y sus familias, los defensores no son abogados son un recurso importante para los estudiantes y las familias que no pueden pagar un abogado, encontrar un abogado o quieren resolver sus desacuerdos sin involucrar a un abogado.</a:t>
            </a:r>
            <a:endParaRPr lang="es-ES"/>
          </a:p>
          <a:p>
            <a:r>
              <a:rPr lang="es"/>
              <a:t>Este plan de estudios está diseñado para personas que trabajan o defienden a niños con discapacidades en asuntos de educación especial; esta capacitación también es valiosa para padres y otros miembros de la familia, así como para educadores y profesionales relacionados con la discapacidad.</a:t>
            </a:r>
            <a:endParaRPr lang="es-ES"/>
          </a:p>
          <a:p>
            <a:r>
              <a:rPr lang="es"/>
              <a:t>El personal del capítulo tiene acceso gratuito a la versión en inglés y en español del plan de estudios; todos los demás deben pagar una tarifa de acceso ($99), a menos que un capítulo esté ejecutando un programa financiado por una subvención que brinde acceso gratis a su comunidad.</a:t>
            </a:r>
            <a:endParaRPr lang="es-ES"/>
          </a:p>
        </p:txBody>
      </p:sp>
      <p:sp>
        <p:nvSpPr>
          <p:cNvPr id="4" name="Slide Number Placeholder 3"/>
          <p:cNvSpPr>
            <a:spLocks noGrp="1"/>
          </p:cNvSpPr>
          <p:nvPr>
            <p:ph type="sldNum" sz="quarter" idx="10"/>
          </p:nvPr>
        </p:nvSpPr>
        <p:spPr/>
        <p:txBody>
          <a:bodyPr/>
          <a:lstStyle/>
          <a:p>
            <a:fld id="{75A20BD4-9D75-47AC-AAF8-A8CC13EF9A4B}" type="slidenum">
              <a:rPr lang="en-US" smtClean="0"/>
              <a:t>4</a:t>
            </a:fld>
            <a:endParaRPr lang="en-US"/>
          </a:p>
        </p:txBody>
      </p:sp>
    </p:spTree>
    <p:extLst>
      <p:ext uri="{BB962C8B-B14F-4D97-AF65-F5344CB8AC3E}">
        <p14:creationId xmlns:p14="http://schemas.microsoft.com/office/powerpoint/2010/main" val="4083196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 </a:t>
            </a:r>
            <a:r>
              <a:rPr lang="es"/>
              <a:t>Si está familiarizado con el plan de estudios, esto le servirá como repaso mientras reviso los componentes.</a:t>
            </a:r>
            <a:endParaRPr lang="en-US">
              <a:ea typeface="Calibri"/>
              <a:cs typeface="Calibri"/>
            </a:endParaRPr>
          </a:p>
          <a:p>
            <a:r>
              <a:rPr lang="es"/>
              <a:t>El plan de estudios es en línea y a su propio ritmo. Los usuarios pueden trabajar en el contenido, pausar y luego regresar para continuar donde lo dejaron.</a:t>
            </a:r>
            <a:endParaRPr lang="en-US"/>
          </a:p>
          <a:p>
            <a:r>
              <a:rPr lang="es"/>
              <a:t>El plan de estudios se compone de 8 módulos. El Módulo 1 proporciona los conocimientos fundamentales necesarios para la promoción. El módulo 2 describe los servicios de intervención temprana. El Módulo 3 proporciona una descripción general de los servicios de educación especial. El Módulo 4 tiene una discusión más profunda sobre los programas educativos individualizados o IEP. El Módulo 5 describe los derechos de los padres, también conocidos como garantías procesales. El Módulo 6 describe la Sección 504. El Módulo 7 describe los registros educativos. Y el módulo 8 habla sobre algunas de las habilidades básicas de defensa que necesita un defensor de educación especial.</a:t>
            </a:r>
            <a:endParaRPr lang="en-US"/>
          </a:p>
          <a:p>
            <a:r>
              <a:rPr lang="es"/>
              <a:t>Cada módulo dura aproximadamente una hora. Todos los módulos deben completarse en orden porque la información proporcionada en muchos módulos sienta las bases para los siguientes módulos.</a:t>
            </a:r>
            <a:endParaRPr lang="en-US"/>
          </a:p>
          <a:p>
            <a:r>
              <a:rPr lang="es"/>
              <a:t>Por ejemplo, se hará referencia a muchos de los elementos que un usuario aprende en el Módulo 1 más adelante en el plan de estudios, por lo que los usuarios deben completar los módulos en orden.</a:t>
            </a:r>
            <a:endParaRPr lang="en-US"/>
          </a:p>
        </p:txBody>
      </p:sp>
      <p:sp>
        <p:nvSpPr>
          <p:cNvPr id="4" name="Slide Number Placeholder 3"/>
          <p:cNvSpPr>
            <a:spLocks noGrp="1"/>
          </p:cNvSpPr>
          <p:nvPr>
            <p:ph type="sldNum" sz="quarter" idx="10"/>
          </p:nvPr>
        </p:nvSpPr>
        <p:spPr/>
        <p:txBody>
          <a:bodyPr/>
          <a:lstStyle/>
          <a:p>
            <a:fld id="{75A20BD4-9D75-47AC-AAF8-A8CC13EF9A4B}" type="slidenum">
              <a:rPr lang="en-US" smtClean="0"/>
              <a:t>5</a:t>
            </a:fld>
            <a:endParaRPr lang="en-US"/>
          </a:p>
        </p:txBody>
      </p:sp>
    </p:spTree>
    <p:extLst>
      <p:ext uri="{BB962C8B-B14F-4D97-AF65-F5344CB8AC3E}">
        <p14:creationId xmlns:p14="http://schemas.microsoft.com/office/powerpoint/2010/main" val="2478505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s" b="1"/>
              <a:t>Una prueba</a:t>
            </a:r>
            <a:r>
              <a:rPr lang="es"/>
              <a:t> previa, que consta de 10 preguntas de opción múltiple. Las pruebas previas miden la base del conocimiento previo de los usuarios, por lo que los usuarios no verán cómo les fue en la prueba previa antes de pasar a la guía de escucha.</a:t>
            </a:r>
            <a:endParaRPr lang="en-US"/>
          </a:p>
          <a:p>
            <a:r>
              <a:rPr lang="es" b="1"/>
              <a:t>Los usuarios </a:t>
            </a:r>
            <a:r>
              <a:rPr lang="es"/>
              <a:t>pueden descargar e imprimir la guía de escucha para utilizarla como herramienta para tomar notas mientras escuchan cada módulo. También ofrecemos la guía de escucha en formato </a:t>
            </a:r>
            <a:r>
              <a:rPr lang="es" err="1"/>
              <a:t>pdf</a:t>
            </a:r>
            <a:r>
              <a:rPr lang="es"/>
              <a:t> rellenable. La guía de escucha ayudará a los usuarios a identificar los conceptos importantes de cada módulo.</a:t>
            </a:r>
            <a:endParaRPr lang="en-US"/>
          </a:p>
          <a:p>
            <a:r>
              <a:rPr lang="es"/>
              <a:t>Cada módulo tiene entre 4 y 7 videos </a:t>
            </a:r>
            <a:r>
              <a:rPr lang="es" b="1"/>
              <a:t>breves narrados</a:t>
            </a:r>
            <a:r>
              <a:rPr lang="es"/>
              <a:t>, con una duración promedio de alrededor de 10 minutos cada uno. Los videos se han dividido en pequeñas porciones para que los usuarios puedan tener la libertad de parar y comenzar a trabajar en el plan de estudios cuando les convenga.</a:t>
            </a:r>
            <a:endParaRPr lang="en-US"/>
          </a:p>
          <a:p>
            <a:r>
              <a:rPr lang="es"/>
              <a:t>Cuando el usuario complete todos los videos grabados, realizará la </a:t>
            </a:r>
            <a:r>
              <a:rPr lang="es" b="1"/>
              <a:t>prueba posterior</a:t>
            </a:r>
            <a:r>
              <a:rPr lang="es"/>
              <a:t>, que consta de 10 preguntas de opción múltiple. Para aprobar la prueba y pasar al siguiente módulo, los usuarios deberán responder correctamente al menos 8 de las 10 preguntas. Los usuarios tienen 3 intentos totales para aprobar la prueba posterior. El sistema requiere que los usuarios esperen 24 horas entre intentos. El sistema proporcionará explicaciones sobre por qué las respuestas del usuario son correctas o incorrectas para ayudarlo a comprender mejor el módulo.</a:t>
            </a:r>
            <a:endParaRPr lang="en-US"/>
          </a:p>
          <a:p>
            <a:r>
              <a:rPr lang="es"/>
              <a:t>En 2021, </a:t>
            </a:r>
            <a:r>
              <a:rPr lang="es" err="1"/>
              <a:t>The</a:t>
            </a:r>
            <a:r>
              <a:rPr lang="es"/>
              <a:t> </a:t>
            </a:r>
            <a:r>
              <a:rPr lang="es" err="1"/>
              <a:t>Arc@School</a:t>
            </a:r>
            <a:r>
              <a:rPr lang="es"/>
              <a:t> agregó un nuevo recurso a cada módulo. Este recurso se llama </a:t>
            </a:r>
            <a:r>
              <a:rPr lang="es" b="1"/>
              <a:t>competencias culturales</a:t>
            </a:r>
            <a:r>
              <a:rPr lang="es"/>
              <a:t> y se enfoca directamente en cosas que los padres y defensores deben tener en cuenta en relación con los prejuicios, la cultura y la raza al apoyar a estudiantes de todos los orígenes en educación especial. Nuestra esperanza era garantizar que se adopte un enfoque integral al apoyar las identidades cruzadas de un estudiante.</a:t>
            </a:r>
            <a:endParaRPr lang="en-US"/>
          </a:p>
          <a:p>
            <a:r>
              <a:rPr lang="es"/>
              <a:t>Una vez que el usuario pasa la prueba posterior, se proporcionan </a:t>
            </a:r>
            <a:r>
              <a:rPr lang="es" b="1"/>
              <a:t>recursos adicionales</a:t>
            </a:r>
            <a:r>
              <a:rPr lang="es"/>
              <a:t> al final de cada módulo. Algunos de estos recursos son materiales imprimibles y otros son enlaces a recursos en línea.</a:t>
            </a:r>
            <a:endParaRPr lang="en-US"/>
          </a:p>
        </p:txBody>
      </p:sp>
      <p:sp>
        <p:nvSpPr>
          <p:cNvPr id="4" name="Slide Number Placeholder 3"/>
          <p:cNvSpPr>
            <a:spLocks noGrp="1"/>
          </p:cNvSpPr>
          <p:nvPr>
            <p:ph type="sldNum" sz="quarter" idx="10"/>
          </p:nvPr>
        </p:nvSpPr>
        <p:spPr/>
        <p:txBody>
          <a:bodyPr/>
          <a:lstStyle/>
          <a:p>
            <a:fld id="{75A20BD4-9D75-47AC-AAF8-A8CC13EF9A4B}" type="slidenum">
              <a:rPr lang="en-US" smtClean="0"/>
              <a:t>6</a:t>
            </a:fld>
            <a:endParaRPr lang="en-US"/>
          </a:p>
        </p:txBody>
      </p:sp>
    </p:spTree>
    <p:extLst>
      <p:ext uri="{BB962C8B-B14F-4D97-AF65-F5344CB8AC3E}">
        <p14:creationId xmlns:p14="http://schemas.microsoft.com/office/powerpoint/2010/main" val="13415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s"/>
              <a:t>Es importante observar que…</a:t>
            </a:r>
            <a:endParaRPr lang="es-ES"/>
          </a:p>
          <a:p>
            <a:r>
              <a:rPr lang="es"/>
              <a:t>Los usuarios que completen los 8 módulos recibirán un certificado de finalización. Este certificado indica que el usuario ha dedicado aproximadamente 10 horas a trabajar en 8 temas principales de defensa de la educación especial. Los usuarios recibirán un correo electrónico de seguimiento proporcionándoles un certificado de finalización.</a:t>
            </a:r>
            <a:endParaRPr lang="es-ES"/>
          </a:p>
          <a:p>
            <a:r>
              <a:rPr lang="es"/>
              <a:t>El certificado de finalización no puede garantizar la obtención de créditos de educación continua, porque cada estado, distrito escolar y organización profesional tiene sus propios estándares y requisitos. Comuníquese con su agencia de educación estatal, distrito escolar local u organización profesional para determinar si el plan de estudios será aceptado para desarrollo profesional.</a:t>
            </a:r>
            <a:endParaRPr lang="es-ES"/>
          </a:p>
          <a:p>
            <a:r>
              <a:rPr lang="es-ES"/>
              <a:t> </a:t>
            </a:r>
            <a:endParaRPr lang="es-ES">
              <a:ea typeface="Calibri"/>
              <a:cs typeface="Calibri"/>
            </a:endParaRPr>
          </a:p>
          <a:p>
            <a:r>
              <a:rPr lang="es"/>
              <a:t>Todos los usuarios tienen 6 meses a partir de la fecha de creación de la cuenta para completar el plan de estudios. Los capítulos pueden solicitar 3 meses adicionales sin costo.</a:t>
            </a:r>
            <a:endParaRPr lang="es-ES"/>
          </a:p>
          <a:p>
            <a:r>
              <a:rPr lang="es"/>
              <a:t>Debido a que las cuentas de usuario no son permanentes en esta plataforma de aprendizaje, los usuarios que completen el plan de estudios tendrán acceso a una versión imprimible de los materiales del plan de estudios en el sitio web de </a:t>
            </a:r>
            <a:r>
              <a:rPr lang="es" err="1"/>
              <a:t>The</a:t>
            </a:r>
            <a:r>
              <a:rPr lang="es"/>
              <a:t> </a:t>
            </a:r>
            <a:r>
              <a:rPr lang="es" err="1"/>
              <a:t>Arc@School</a:t>
            </a:r>
            <a:r>
              <a:rPr lang="es"/>
              <a:t>. Recibirá instrucciones para acceder a esos materiales cuando complete el plan de estudios.</a:t>
            </a:r>
            <a:endParaRPr lang="es-ES"/>
          </a:p>
          <a:p>
            <a:r>
              <a:rPr lang="es"/>
              <a:t>Si los usuarios necesitan ayuda, pueden comunicarse con </a:t>
            </a:r>
            <a:r>
              <a:rPr lang="es">
                <a:hlinkClick r:id="rId3"/>
              </a:rPr>
              <a:t>school@thearc.org</a:t>
            </a:r>
            <a:r>
              <a:rPr lang="es"/>
              <a:t> o enviar un mensaje directamente en la plataforma y recibiremos un correo electrónico con su solicitud.</a:t>
            </a:r>
            <a:endParaRPr lang="es-ES"/>
          </a:p>
          <a:p>
            <a:pPr>
              <a:buFont typeface="Arial" panose="020B0604020202020204" pitchFamily="34" charset="0"/>
            </a:pPr>
            <a:endParaRPr lang="en-US">
              <a:ea typeface="Calibri"/>
              <a:cs typeface="Calibri"/>
            </a:endParaRPr>
          </a:p>
        </p:txBody>
      </p:sp>
      <p:sp>
        <p:nvSpPr>
          <p:cNvPr id="4" name="Slide Number Placeholder 3"/>
          <p:cNvSpPr>
            <a:spLocks noGrp="1"/>
          </p:cNvSpPr>
          <p:nvPr>
            <p:ph type="sldNum" sz="quarter" idx="10"/>
          </p:nvPr>
        </p:nvSpPr>
        <p:spPr/>
        <p:txBody>
          <a:bodyPr/>
          <a:lstStyle/>
          <a:p>
            <a:fld id="{75A20BD4-9D75-47AC-AAF8-A8CC13EF9A4B}" type="slidenum">
              <a:rPr lang="en-US" smtClean="0"/>
              <a:t>7</a:t>
            </a:fld>
            <a:endParaRPr lang="en-US"/>
          </a:p>
        </p:txBody>
      </p:sp>
    </p:spTree>
    <p:extLst>
      <p:ext uri="{BB962C8B-B14F-4D97-AF65-F5344CB8AC3E}">
        <p14:creationId xmlns:p14="http://schemas.microsoft.com/office/powerpoint/2010/main" val="159339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a:t>Aquí está la página web de información del plan de estudios en Español: la página contiene un resumen del plan de estudios, los recursos que contiene y las preguntas frecuentes.</a:t>
            </a:r>
            <a:endParaRPr lang="en-US"/>
          </a:p>
          <a:p>
            <a:r>
              <a:rPr lang="es"/>
              <a:t>Hay dos formas de acceder al plan de estudios: usuarios pagos y personal del capítulo.</a:t>
            </a:r>
            <a:endParaRPr lang="es-ES"/>
          </a:p>
          <a:p>
            <a:r>
              <a:rPr lang="es"/>
              <a:t>Los usuarios que pagan serán dirigidos a través del formulario de compra, el botón de la izquierda.</a:t>
            </a:r>
            <a:endParaRPr lang="es-ES"/>
          </a:p>
          <a:p>
            <a:r>
              <a:rPr lang="es"/>
              <a:t>El personal del capítulo tiene acceso gratuito y puede solicitar una cuenta; verificamos minuciosamente todas las solicitudes del personal del capítulo para asegurarnos de que sean empleados reales del capítulo.</a:t>
            </a:r>
            <a:endParaRPr lang="es-ES"/>
          </a:p>
          <a:p>
            <a:pPr algn="l"/>
            <a:endParaRPr lang="es-ES" sz="1800">
              <a:latin typeface="Arial"/>
              <a:cs typeface="Arial"/>
            </a:endParaRPr>
          </a:p>
        </p:txBody>
      </p:sp>
      <p:sp>
        <p:nvSpPr>
          <p:cNvPr id="4" name="Slide Number Placeholder 3"/>
          <p:cNvSpPr>
            <a:spLocks noGrp="1"/>
          </p:cNvSpPr>
          <p:nvPr>
            <p:ph type="sldNum" sz="quarter" idx="5"/>
          </p:nvPr>
        </p:nvSpPr>
        <p:spPr/>
        <p:txBody>
          <a:bodyPr/>
          <a:lstStyle/>
          <a:p>
            <a:fld id="{290263ED-2A2D-2041-BE3C-3532EFF97248}" type="slidenum">
              <a:rPr lang="en-US" smtClean="0"/>
              <a:t>8</a:t>
            </a:fld>
            <a:endParaRPr lang="en-US"/>
          </a:p>
        </p:txBody>
      </p:sp>
    </p:spTree>
    <p:extLst>
      <p:ext uri="{BB962C8B-B14F-4D97-AF65-F5344CB8AC3E}">
        <p14:creationId xmlns:p14="http://schemas.microsoft.com/office/powerpoint/2010/main" val="965266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a:t>Al recibir una cuenta, se le proporcionarán los credenciales de inicio de sesión e instrucciones por correo electrónico. Una vez que inicie sesión, así es como se ve la interfaz. Como compartí anteriormente, hay 8 módulos más un módulo introductorio.</a:t>
            </a:r>
            <a:endParaRPr lang="en-US"/>
          </a:p>
          <a:p>
            <a:r>
              <a:rPr lang="es"/>
              <a:t>Los usuarios deben avanzar por el contenido de forma consecutiva, lo que significa que debe completar el módulo 1 antes de pasar al módulo 2, ya que el contenido se desarrolla a lo largo de la capacitación.</a:t>
            </a:r>
            <a:endParaRPr lang="es-ES"/>
          </a:p>
          <a:p>
            <a:pPr algn="l"/>
            <a:endParaRPr lang="es-ES" sz="1800">
              <a:latin typeface="Arial"/>
              <a:cs typeface="Arial"/>
            </a:endParaRPr>
          </a:p>
        </p:txBody>
      </p:sp>
      <p:sp>
        <p:nvSpPr>
          <p:cNvPr id="4" name="Slide Number Placeholder 3"/>
          <p:cNvSpPr>
            <a:spLocks noGrp="1"/>
          </p:cNvSpPr>
          <p:nvPr>
            <p:ph type="sldNum" sz="quarter" idx="5"/>
          </p:nvPr>
        </p:nvSpPr>
        <p:spPr/>
        <p:txBody>
          <a:bodyPr/>
          <a:lstStyle/>
          <a:p>
            <a:fld id="{290263ED-2A2D-2041-BE3C-3532EFF97248}" type="slidenum">
              <a:rPr lang="en-US" smtClean="0"/>
              <a:t>9</a:t>
            </a:fld>
            <a:endParaRPr lang="en-US"/>
          </a:p>
        </p:txBody>
      </p:sp>
    </p:spTree>
    <p:extLst>
      <p:ext uri="{BB962C8B-B14F-4D97-AF65-F5344CB8AC3E}">
        <p14:creationId xmlns:p14="http://schemas.microsoft.com/office/powerpoint/2010/main" val="2934301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text, businesscard, envelope, screenshot&#10;&#10;Description automatically generated">
            <a:extLst>
              <a:ext uri="{FF2B5EF4-FFF2-40B4-BE49-F238E27FC236}">
                <a16:creationId xmlns:a16="http://schemas.microsoft.com/office/drawing/2014/main" id="{564A3787-70E6-B3A4-6D3A-B75181BA077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C07A246-40F9-F1F4-59E0-BF12ACEC7EF9}"/>
              </a:ext>
            </a:extLst>
          </p:cNvPr>
          <p:cNvSpPr>
            <a:spLocks noGrp="1"/>
          </p:cNvSpPr>
          <p:nvPr>
            <p:ph type="ctrTitle"/>
          </p:nvPr>
        </p:nvSpPr>
        <p:spPr>
          <a:xfrm>
            <a:off x="2605971" y="2244726"/>
            <a:ext cx="6980053" cy="2387600"/>
          </a:xfrm>
        </p:spPr>
        <p:txBody>
          <a:bodyPr anchor="ctr">
            <a:normAutofit/>
          </a:bodyPr>
          <a:lstStyle>
            <a:lvl1pPr algn="ctr">
              <a:defRPr sz="4800" cap="all" baseline="0">
                <a:latin typeface="Poppins" pitchFamily="2" charset="77"/>
                <a:cs typeface="Poppins" pitchFamily="2" charset="77"/>
              </a:defRPr>
            </a:lvl1pPr>
          </a:lstStyle>
          <a:p>
            <a:endParaRPr lang="en-US"/>
          </a:p>
        </p:txBody>
      </p:sp>
      <p:sp>
        <p:nvSpPr>
          <p:cNvPr id="3" name="Subtitle 2">
            <a:extLst>
              <a:ext uri="{FF2B5EF4-FFF2-40B4-BE49-F238E27FC236}">
                <a16:creationId xmlns:a16="http://schemas.microsoft.com/office/drawing/2014/main" id="{2675718F-6B7E-497E-3311-2084AEFD6EC1}"/>
              </a:ext>
            </a:extLst>
          </p:cNvPr>
          <p:cNvSpPr>
            <a:spLocks noGrp="1"/>
          </p:cNvSpPr>
          <p:nvPr>
            <p:ph type="subTitle" idx="1"/>
          </p:nvPr>
        </p:nvSpPr>
        <p:spPr>
          <a:xfrm>
            <a:off x="1523998" y="4700588"/>
            <a:ext cx="9144000" cy="1519237"/>
          </a:xfrm>
        </p:spPr>
        <p:txBody>
          <a:bodyPr/>
          <a:lstStyle>
            <a:lvl1pPr marL="0" indent="0" algn="ctr">
              <a:buNone/>
              <a:defRPr sz="2400">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CB0019-F0E2-8961-7370-D0CEFB0D85D2}"/>
              </a:ext>
            </a:extLst>
          </p:cNvPr>
          <p:cNvSpPr>
            <a:spLocks noGrp="1"/>
          </p:cNvSpPr>
          <p:nvPr>
            <p:ph type="dt" sz="half" idx="10"/>
          </p:nvPr>
        </p:nvSpPr>
        <p:spPr/>
        <p:txBody>
          <a:bodyPr/>
          <a:lstStyle/>
          <a:p>
            <a:fld id="{63B03BE7-D6DF-174E-BC24-A70CAAA585CE}" type="datetimeFigureOut">
              <a:rPr lang="en-US" smtClean="0"/>
              <a:t>2/21/2024</a:t>
            </a:fld>
            <a:endParaRPr lang="en-US"/>
          </a:p>
        </p:txBody>
      </p:sp>
      <p:sp>
        <p:nvSpPr>
          <p:cNvPr id="5" name="Footer Placeholder 4">
            <a:extLst>
              <a:ext uri="{FF2B5EF4-FFF2-40B4-BE49-F238E27FC236}">
                <a16:creationId xmlns:a16="http://schemas.microsoft.com/office/drawing/2014/main" id="{7C0C7F56-A57D-D9D3-9CFB-8A7B3E16A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98E2B-4D10-8ACF-78D0-8096897A315E}"/>
              </a:ext>
            </a:extLst>
          </p:cNvPr>
          <p:cNvSpPr>
            <a:spLocks noGrp="1"/>
          </p:cNvSpPr>
          <p:nvPr>
            <p:ph type="sldNum" sz="quarter" idx="12"/>
          </p:nvPr>
        </p:nvSpPr>
        <p:spPr/>
        <p:txBody>
          <a:bodyPr/>
          <a:lstStyle/>
          <a:p>
            <a:fld id="{27394C30-622D-7F4A-BD2A-AF8E467CC83B}" type="slidenum">
              <a:rPr lang="en-US" smtClean="0"/>
              <a:t>‹#›</a:t>
            </a:fld>
            <a:endParaRPr lang="en-US"/>
          </a:p>
        </p:txBody>
      </p:sp>
    </p:spTree>
    <p:extLst>
      <p:ext uri="{BB962C8B-B14F-4D97-AF65-F5344CB8AC3E}">
        <p14:creationId xmlns:p14="http://schemas.microsoft.com/office/powerpoint/2010/main" val="3552276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9566307E-F6BF-03DE-3BB9-2AA475C8E739}"/>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2" name="Title 1">
            <a:extLst>
              <a:ext uri="{FF2B5EF4-FFF2-40B4-BE49-F238E27FC236}">
                <a16:creationId xmlns:a16="http://schemas.microsoft.com/office/drawing/2014/main" id="{67374E2A-B61A-EB1D-92CA-99639EA825B0}"/>
              </a:ext>
            </a:extLst>
          </p:cNvPr>
          <p:cNvSpPr>
            <a:spLocks noGrp="1"/>
          </p:cNvSpPr>
          <p:nvPr>
            <p:ph type="title"/>
          </p:nvPr>
        </p:nvSpPr>
        <p:spPr>
          <a:xfrm>
            <a:off x="1898072" y="2002631"/>
            <a:ext cx="8395855" cy="2852737"/>
          </a:xfrm>
        </p:spPr>
        <p:txBody>
          <a:bodyPr anchor="ctr">
            <a:normAutofit/>
          </a:bodyPr>
          <a:lstStyle>
            <a:lvl1pPr algn="ctr">
              <a:defRPr sz="8800" b="1">
                <a:solidFill>
                  <a:schemeClr val="bg1"/>
                </a:solidFill>
                <a:latin typeface="Poppins" pitchFamily="2" charset="77"/>
                <a:cs typeface="Poppins" pitchFamily="2" charset="77"/>
              </a:defRPr>
            </a:lvl1pPr>
          </a:lstStyle>
          <a:p>
            <a:endParaRPr lang="en-US"/>
          </a:p>
        </p:txBody>
      </p:sp>
    </p:spTree>
    <p:extLst>
      <p:ext uri="{BB962C8B-B14F-4D97-AF65-F5344CB8AC3E}">
        <p14:creationId xmlns:p14="http://schemas.microsoft.com/office/powerpoint/2010/main" val="345552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169A7-5603-4F75-B169-6F5A0667BE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7D4842-3780-415A-BE88-6F936A6C7D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99AF31-1887-4EFC-B583-233697762313}"/>
              </a:ext>
            </a:extLst>
          </p:cNvPr>
          <p:cNvSpPr>
            <a:spLocks noGrp="1"/>
          </p:cNvSpPr>
          <p:nvPr>
            <p:ph type="dt" sz="half" idx="10"/>
          </p:nvPr>
        </p:nvSpPr>
        <p:spPr>
          <a:xfrm>
            <a:off x="838200" y="6356350"/>
            <a:ext cx="2743200" cy="365125"/>
          </a:xfrm>
          <a:prstGeom prst="rect">
            <a:avLst/>
          </a:prstGeom>
        </p:spPr>
        <p:txBody>
          <a:bodyPr/>
          <a:lstStyle/>
          <a:p>
            <a:fld id="{27650590-FD78-4CED-8D96-1E7EF95A08C4}" type="datetime1">
              <a:rPr lang="en-US" smtClean="0"/>
              <a:t>2/21/2024</a:t>
            </a:fld>
            <a:endParaRPr lang="en-US"/>
          </a:p>
        </p:txBody>
      </p:sp>
      <p:sp>
        <p:nvSpPr>
          <p:cNvPr id="5" name="Footer Placeholder 4">
            <a:extLst>
              <a:ext uri="{FF2B5EF4-FFF2-40B4-BE49-F238E27FC236}">
                <a16:creationId xmlns:a16="http://schemas.microsoft.com/office/drawing/2014/main" id="{E6CCF2A7-7EBE-4333-98E7-437A41ABB655}"/>
              </a:ext>
            </a:extLst>
          </p:cNvPr>
          <p:cNvSpPr>
            <a:spLocks noGrp="1"/>
          </p:cNvSpPr>
          <p:nvPr>
            <p:ph type="ftr" sz="quarter" idx="11"/>
          </p:nvPr>
        </p:nvSpPr>
        <p:spPr/>
        <p:txBody>
          <a:bodyPr/>
          <a:lstStyle/>
          <a:p>
            <a:r>
              <a:rPr lang="en-US"/>
              <a:t>The content of this presentation is proprietary and confidential information of RCM of Washington.  It is not intended to be distributed to any third party without the written consent of RCM of Washington.</a:t>
            </a:r>
          </a:p>
        </p:txBody>
      </p:sp>
      <p:sp>
        <p:nvSpPr>
          <p:cNvPr id="6" name="Slide Number Placeholder 5">
            <a:extLst>
              <a:ext uri="{FF2B5EF4-FFF2-40B4-BE49-F238E27FC236}">
                <a16:creationId xmlns:a16="http://schemas.microsoft.com/office/drawing/2014/main" id="{2A40EA18-24F6-4C32-AECE-D22030722943}"/>
              </a:ext>
            </a:extLst>
          </p:cNvPr>
          <p:cNvSpPr>
            <a:spLocks noGrp="1"/>
          </p:cNvSpPr>
          <p:nvPr>
            <p:ph type="sldNum" sz="quarter" idx="12"/>
          </p:nvPr>
        </p:nvSpPr>
        <p:spPr>
          <a:xfrm>
            <a:off x="8610600" y="6356350"/>
            <a:ext cx="2743200" cy="365125"/>
          </a:xfrm>
          <a:prstGeom prst="rect">
            <a:avLst/>
          </a:prstGeom>
        </p:spPr>
        <p:txBody>
          <a:bodyPr/>
          <a:lstStyle/>
          <a:p>
            <a:fld id="{AFAFD400-24F4-482D-B4B3-017A0DEB40FA}" type="slidenum">
              <a:rPr lang="en-US" smtClean="0"/>
              <a:t>‹#›</a:t>
            </a:fld>
            <a:endParaRPr lang="en-US"/>
          </a:p>
        </p:txBody>
      </p:sp>
    </p:spTree>
    <p:extLst>
      <p:ext uri="{BB962C8B-B14F-4D97-AF65-F5344CB8AC3E}">
        <p14:creationId xmlns:p14="http://schemas.microsoft.com/office/powerpoint/2010/main" val="286433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Lead Title and Content">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17C32E4C-F6D4-2643-9F13-2C24C641C39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DBFE6C-F4DD-F8CD-7C14-B71FE8E08BFB}"/>
              </a:ext>
            </a:extLst>
          </p:cNvPr>
          <p:cNvSpPr>
            <a:spLocks noGrp="1"/>
          </p:cNvSpPr>
          <p:nvPr>
            <p:ph type="title"/>
          </p:nvPr>
        </p:nvSpPr>
        <p:spPr>
          <a:xfrm>
            <a:off x="1254136" y="147243"/>
            <a:ext cx="10245438" cy="1325563"/>
          </a:xfrm>
        </p:spPr>
        <p:txBody>
          <a:bodyPr/>
          <a:lstStyle>
            <a:lvl1pPr>
              <a:defRPr>
                <a:latin typeface="Poppins" pitchFamily="2" charset="77"/>
                <a:cs typeface="Poppins" pitchFamily="2" charset="77"/>
              </a:defRPr>
            </a:lvl1pPr>
          </a:lstStyle>
          <a:p>
            <a:endParaRPr lang="en-US"/>
          </a:p>
        </p:txBody>
      </p:sp>
      <p:sp>
        <p:nvSpPr>
          <p:cNvPr id="3" name="Content Placeholder 2">
            <a:extLst>
              <a:ext uri="{FF2B5EF4-FFF2-40B4-BE49-F238E27FC236}">
                <a16:creationId xmlns:a16="http://schemas.microsoft.com/office/drawing/2014/main" id="{88510A53-34DF-F28F-D251-3B24D89C68B9}"/>
              </a:ext>
            </a:extLst>
          </p:cNvPr>
          <p:cNvSpPr>
            <a:spLocks noGrp="1"/>
          </p:cNvSpPr>
          <p:nvPr>
            <p:ph idx="1"/>
          </p:nvPr>
        </p:nvSpPr>
        <p:spPr>
          <a:xfrm>
            <a:off x="1254136" y="1825625"/>
            <a:ext cx="10245438" cy="4575175"/>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982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BFE6C-F4DD-F8CD-7C14-B71FE8E08BFB}"/>
              </a:ext>
            </a:extLst>
          </p:cNvPr>
          <p:cNvSpPr>
            <a:spLocks noGrp="1"/>
          </p:cNvSpPr>
          <p:nvPr>
            <p:ph type="title"/>
          </p:nvPr>
        </p:nvSpPr>
        <p:spPr>
          <a:xfrm>
            <a:off x="1108362" y="365125"/>
            <a:ext cx="10245438" cy="1325563"/>
          </a:xfrm>
        </p:spPr>
        <p:txBody>
          <a:bodyPr/>
          <a:lstStyle>
            <a:lvl1pPr>
              <a:defRPr>
                <a:latin typeface="Poppins" pitchFamily="2" charset="77"/>
                <a:cs typeface="Poppins" pitchFamily="2" charset="77"/>
              </a:defRPr>
            </a:lvl1pPr>
          </a:lstStyle>
          <a:p>
            <a:endParaRPr lang="en-US"/>
          </a:p>
        </p:txBody>
      </p:sp>
      <p:sp>
        <p:nvSpPr>
          <p:cNvPr id="3" name="Content Placeholder 2">
            <a:extLst>
              <a:ext uri="{FF2B5EF4-FFF2-40B4-BE49-F238E27FC236}">
                <a16:creationId xmlns:a16="http://schemas.microsoft.com/office/drawing/2014/main" id="{88510A53-34DF-F28F-D251-3B24D89C68B9}"/>
              </a:ext>
            </a:extLst>
          </p:cNvPr>
          <p:cNvSpPr>
            <a:spLocks noGrp="1"/>
          </p:cNvSpPr>
          <p:nvPr>
            <p:ph idx="1"/>
          </p:nvPr>
        </p:nvSpPr>
        <p:spPr>
          <a:xfrm>
            <a:off x="1108362" y="1825625"/>
            <a:ext cx="10245437" cy="4667250"/>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4BAA25A-F84E-5BD2-EDAA-28B6E797434D}"/>
              </a:ext>
            </a:extLst>
          </p:cNvPr>
          <p:cNvSpPr/>
          <p:nvPr userDrawn="1"/>
        </p:nvSpPr>
        <p:spPr>
          <a:xfrm>
            <a:off x="0" y="0"/>
            <a:ext cx="728870" cy="73549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Tree>
    <p:extLst>
      <p:ext uri="{BB962C8B-B14F-4D97-AF65-F5344CB8AC3E}">
        <p14:creationId xmlns:p14="http://schemas.microsoft.com/office/powerpoint/2010/main" val="419747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Text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10A53-34DF-F28F-D251-3B24D89C68B9}"/>
              </a:ext>
            </a:extLst>
          </p:cNvPr>
          <p:cNvSpPr>
            <a:spLocks noGrp="1"/>
          </p:cNvSpPr>
          <p:nvPr>
            <p:ph idx="1"/>
          </p:nvPr>
        </p:nvSpPr>
        <p:spPr>
          <a:xfrm>
            <a:off x="675861" y="568037"/>
            <a:ext cx="10946295" cy="5726746"/>
          </a:xfrm>
        </p:spPr>
        <p:txBody>
          <a:bodyPr/>
          <a:lstStyle>
            <a:lvl1pPr>
              <a:lnSpc>
                <a:spcPct val="150000"/>
              </a:lnSpc>
              <a:spcBef>
                <a:spcPts val="0"/>
              </a:spcBef>
              <a:defRPr>
                <a:latin typeface="Poppins" pitchFamily="2" charset="77"/>
                <a:cs typeface="Poppins" pitchFamily="2" charset="77"/>
              </a:defRPr>
            </a:lvl1pPr>
            <a:lvl2pPr>
              <a:lnSpc>
                <a:spcPct val="150000"/>
              </a:lnSpc>
              <a:spcBef>
                <a:spcPts val="0"/>
              </a:spcBef>
              <a:defRPr>
                <a:latin typeface="Poppins" pitchFamily="2" charset="77"/>
                <a:cs typeface="Poppins" pitchFamily="2" charset="77"/>
              </a:defRPr>
            </a:lvl2pPr>
            <a:lvl3pPr>
              <a:lnSpc>
                <a:spcPct val="150000"/>
              </a:lnSpc>
              <a:spcBef>
                <a:spcPts val="0"/>
              </a:spcBef>
              <a:defRPr>
                <a:latin typeface="Poppins" pitchFamily="2" charset="77"/>
                <a:cs typeface="Poppins" pitchFamily="2" charset="77"/>
              </a:defRPr>
            </a:lvl3pPr>
            <a:lvl4pPr>
              <a:lnSpc>
                <a:spcPct val="150000"/>
              </a:lnSpc>
              <a:spcBef>
                <a:spcPts val="0"/>
              </a:spcBef>
              <a:defRPr>
                <a:latin typeface="Poppins" pitchFamily="2" charset="77"/>
                <a:cs typeface="Poppins" pitchFamily="2" charset="77"/>
              </a:defRPr>
            </a:lvl4pPr>
            <a:lvl5pPr>
              <a:lnSpc>
                <a:spcPct val="150000"/>
              </a:lnSpc>
              <a:spcBef>
                <a:spcPts val="0"/>
              </a:spcBef>
              <a:defRPr>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827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9566307E-F6BF-03DE-3BB9-2AA475C8E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7374E2A-B61A-EB1D-92CA-99639EA825B0}"/>
              </a:ext>
            </a:extLst>
          </p:cNvPr>
          <p:cNvSpPr>
            <a:spLocks noGrp="1"/>
          </p:cNvSpPr>
          <p:nvPr>
            <p:ph type="title"/>
          </p:nvPr>
        </p:nvSpPr>
        <p:spPr>
          <a:xfrm>
            <a:off x="1891722" y="2268537"/>
            <a:ext cx="8395855" cy="2852737"/>
          </a:xfrm>
        </p:spPr>
        <p:txBody>
          <a:bodyPr anchor="ctr"/>
          <a:lstStyle>
            <a:lvl1pPr algn="ctr">
              <a:defRPr sz="6000" b="1">
                <a:solidFill>
                  <a:schemeClr val="bg1"/>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253070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1EFF-CDE0-F3C5-ADFC-43E0DB2EAFF2}"/>
              </a:ext>
            </a:extLst>
          </p:cNvPr>
          <p:cNvSpPr>
            <a:spLocks noGrp="1"/>
          </p:cNvSpPr>
          <p:nvPr>
            <p:ph type="title"/>
          </p:nvPr>
        </p:nvSpPr>
        <p:spPr/>
        <p:txBody>
          <a:bodyPr/>
          <a:lstStyle>
            <a:lvl1pPr>
              <a:defRPr>
                <a:latin typeface="Poppins" pitchFamily="2" charset="77"/>
                <a:cs typeface="Poppins"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EE3A6B26-94AE-546A-9F2F-0A20BB904331}"/>
              </a:ext>
            </a:extLst>
          </p:cNvPr>
          <p:cNvSpPr>
            <a:spLocks noGrp="1"/>
          </p:cNvSpPr>
          <p:nvPr>
            <p:ph sz="half" idx="1"/>
          </p:nvPr>
        </p:nvSpPr>
        <p:spPr>
          <a:xfrm>
            <a:off x="838200" y="1825625"/>
            <a:ext cx="5181600" cy="4667250"/>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A7FD1D-C5D7-E803-FB82-A270E9BC2806}"/>
              </a:ext>
            </a:extLst>
          </p:cNvPr>
          <p:cNvSpPr>
            <a:spLocks noGrp="1"/>
          </p:cNvSpPr>
          <p:nvPr>
            <p:ph sz="half" idx="2"/>
          </p:nvPr>
        </p:nvSpPr>
        <p:spPr>
          <a:xfrm>
            <a:off x="6172200" y="1825624"/>
            <a:ext cx="5181600" cy="4667249"/>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885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A537F-938A-8EE4-9E8D-B3477441B9C6}"/>
              </a:ext>
            </a:extLst>
          </p:cNvPr>
          <p:cNvSpPr>
            <a:spLocks noGrp="1"/>
          </p:cNvSpPr>
          <p:nvPr>
            <p:ph type="title"/>
          </p:nvPr>
        </p:nvSpPr>
        <p:spPr>
          <a:xfrm>
            <a:off x="371061" y="457200"/>
            <a:ext cx="4865957" cy="1600200"/>
          </a:xfrm>
        </p:spPr>
        <p:txBody>
          <a:bodyPr anchor="ctr"/>
          <a:lstStyle>
            <a:lvl1pPr>
              <a:defRPr sz="3200">
                <a:latin typeface="Poppins" pitchFamily="2" charset="77"/>
                <a:cs typeface="Poppins" pitchFamily="2" charset="77"/>
              </a:defRPr>
            </a:lvl1pPr>
          </a:lstStyle>
          <a:p>
            <a:r>
              <a:rPr lang="en-US"/>
              <a:t>Click to edit Master title style</a:t>
            </a:r>
          </a:p>
        </p:txBody>
      </p:sp>
      <p:sp>
        <p:nvSpPr>
          <p:cNvPr id="3" name="Picture Placeholder 2">
            <a:extLst>
              <a:ext uri="{FF2B5EF4-FFF2-40B4-BE49-F238E27FC236}">
                <a16:creationId xmlns:a16="http://schemas.microsoft.com/office/drawing/2014/main" id="{70F679EA-7034-E242-2CC9-319C89546078}"/>
              </a:ext>
            </a:extLst>
          </p:cNvPr>
          <p:cNvSpPr>
            <a:spLocks noGrp="1"/>
          </p:cNvSpPr>
          <p:nvPr>
            <p:ph type="pic" idx="1"/>
          </p:nvPr>
        </p:nvSpPr>
        <p:spPr>
          <a:xfrm>
            <a:off x="5611812" y="0"/>
            <a:ext cx="6580187" cy="6858000"/>
          </a:xfrm>
        </p:spPr>
        <p:txBody>
          <a:bodyPr/>
          <a:lstStyle>
            <a:lvl1pPr marL="0" indent="0">
              <a:buNone/>
              <a:defRPr sz="3200">
                <a:latin typeface="Poppins" pitchFamily="2" charset="77"/>
                <a:cs typeface="Poppins"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549D8F-D5D2-1686-F1EA-795DA4C61279}"/>
              </a:ext>
            </a:extLst>
          </p:cNvPr>
          <p:cNvSpPr>
            <a:spLocks noGrp="1"/>
          </p:cNvSpPr>
          <p:nvPr>
            <p:ph type="body" sz="half" idx="2"/>
          </p:nvPr>
        </p:nvSpPr>
        <p:spPr>
          <a:xfrm>
            <a:off x="371061" y="2057399"/>
            <a:ext cx="4865957" cy="4542183"/>
          </a:xfrm>
        </p:spPr>
        <p:txBody>
          <a:bodyPr/>
          <a:lstStyle>
            <a:lvl1pPr marL="0" indent="0">
              <a:buNone/>
              <a:defRPr sz="1600">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5953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A8B063C6-F4E0-B7D4-2A1B-361519C08266}"/>
              </a:ext>
            </a:extLst>
          </p:cNvPr>
          <p:cNvSpPr>
            <a:spLocks noGrp="1"/>
          </p:cNvSpPr>
          <p:nvPr>
            <p:ph type="pic" idx="1"/>
          </p:nvPr>
        </p:nvSpPr>
        <p:spPr>
          <a:xfrm>
            <a:off x="0" y="0"/>
            <a:ext cx="12191999" cy="6858000"/>
          </a:xfrm>
        </p:spPr>
        <p:txBody>
          <a:bodyPr/>
          <a:lstStyle>
            <a:lvl1pPr marL="0" indent="0">
              <a:buNone/>
              <a:defRPr sz="3200">
                <a:latin typeface="Poppins" pitchFamily="2" charset="77"/>
                <a:cs typeface="Poppins"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9593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 / Org info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C06D54-973D-E59C-A718-111295F9890B}"/>
              </a:ext>
            </a:extLst>
          </p:cNvPr>
          <p:cNvSpPr>
            <a:spLocks noGrp="1"/>
          </p:cNvSpPr>
          <p:nvPr>
            <p:ph type="dt" sz="half" idx="10"/>
          </p:nvPr>
        </p:nvSpPr>
        <p:spPr/>
        <p:txBody>
          <a:bodyPr/>
          <a:lstStyle/>
          <a:p>
            <a:fld id="{63B03BE7-D6DF-174E-BC24-A70CAAA585CE}" type="datetimeFigureOut">
              <a:rPr lang="en-US" smtClean="0"/>
              <a:t>2/21/2024</a:t>
            </a:fld>
            <a:endParaRPr lang="en-US"/>
          </a:p>
        </p:txBody>
      </p:sp>
      <p:sp>
        <p:nvSpPr>
          <p:cNvPr id="4" name="Footer Placeholder 3">
            <a:extLst>
              <a:ext uri="{FF2B5EF4-FFF2-40B4-BE49-F238E27FC236}">
                <a16:creationId xmlns:a16="http://schemas.microsoft.com/office/drawing/2014/main" id="{CE99142D-50CA-02F8-D42F-D9E4527852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523F42-33C6-D6F3-E3C7-B1045650F993}"/>
              </a:ext>
            </a:extLst>
          </p:cNvPr>
          <p:cNvSpPr>
            <a:spLocks noGrp="1"/>
          </p:cNvSpPr>
          <p:nvPr>
            <p:ph type="sldNum" sz="quarter" idx="12"/>
          </p:nvPr>
        </p:nvSpPr>
        <p:spPr/>
        <p:txBody>
          <a:bodyPr/>
          <a:lstStyle/>
          <a:p>
            <a:fld id="{27394C30-622D-7F4A-BD2A-AF8E467CC83B}" type="slidenum">
              <a:rPr lang="en-US" smtClean="0"/>
              <a:t>‹#›</a:t>
            </a:fld>
            <a:endParaRPr lang="en-US"/>
          </a:p>
        </p:txBody>
      </p:sp>
      <p:pic>
        <p:nvPicPr>
          <p:cNvPr id="6" name="Picture 5" descr="Background pattern&#10;&#10;Description automatically generated">
            <a:extLst>
              <a:ext uri="{FF2B5EF4-FFF2-40B4-BE49-F238E27FC236}">
                <a16:creationId xmlns:a16="http://schemas.microsoft.com/office/drawing/2014/main" id="{12AF2856-D3B6-37B7-D269-5D9DAE7A3693}"/>
              </a:ext>
            </a:extLst>
          </p:cNvPr>
          <p:cNvPicPr>
            <a:picLocks noChangeAspect="1"/>
          </p:cNvPicPr>
          <p:nvPr userDrawn="1"/>
        </p:nvPicPr>
        <p:blipFill>
          <a:blip r:embed="rId2"/>
          <a:stretch>
            <a:fillRect/>
          </a:stretch>
        </p:blipFill>
        <p:spPr>
          <a:xfrm>
            <a:off x="-14515" y="0"/>
            <a:ext cx="12192000" cy="6858000"/>
          </a:xfrm>
          <a:prstGeom prst="rect">
            <a:avLst/>
          </a:prstGeom>
        </p:spPr>
      </p:pic>
      <p:pic>
        <p:nvPicPr>
          <p:cNvPr id="11" name="Picture 10">
            <a:extLst>
              <a:ext uri="{FF2B5EF4-FFF2-40B4-BE49-F238E27FC236}">
                <a16:creationId xmlns:a16="http://schemas.microsoft.com/office/drawing/2014/main" id="{7FFEDFA2-3F62-D9D9-67C7-655B3A1AE01E}"/>
              </a:ext>
            </a:extLst>
          </p:cNvPr>
          <p:cNvPicPr>
            <a:picLocks noChangeAspect="1"/>
          </p:cNvPicPr>
          <p:nvPr userDrawn="1"/>
        </p:nvPicPr>
        <p:blipFill rotWithShape="1">
          <a:blip r:embed="rId3"/>
          <a:srcRect l="17666" t="3360" r="17561" b="31866"/>
          <a:stretch/>
        </p:blipFill>
        <p:spPr>
          <a:xfrm>
            <a:off x="4978400" y="1963061"/>
            <a:ext cx="2235200" cy="2235200"/>
          </a:xfrm>
          <a:prstGeom prst="ellipse">
            <a:avLst/>
          </a:prstGeom>
          <a:solidFill>
            <a:schemeClr val="bg1"/>
          </a:solidFill>
        </p:spPr>
      </p:pic>
      <p:sp>
        <p:nvSpPr>
          <p:cNvPr id="12" name="TextBox 11">
            <a:extLst>
              <a:ext uri="{FF2B5EF4-FFF2-40B4-BE49-F238E27FC236}">
                <a16:creationId xmlns:a16="http://schemas.microsoft.com/office/drawing/2014/main" id="{3C3C849E-B39A-C3AE-E8B3-E1E594AA79D2}"/>
              </a:ext>
            </a:extLst>
          </p:cNvPr>
          <p:cNvSpPr txBox="1"/>
          <p:nvPr userDrawn="1"/>
        </p:nvSpPr>
        <p:spPr>
          <a:xfrm>
            <a:off x="3378653" y="4324807"/>
            <a:ext cx="5434693" cy="923330"/>
          </a:xfrm>
          <a:prstGeom prst="rect">
            <a:avLst/>
          </a:prstGeom>
          <a:noFill/>
        </p:spPr>
        <p:txBody>
          <a:bodyPr wrap="square" rtlCol="0">
            <a:spAutoFit/>
          </a:bodyPr>
          <a:lstStyle/>
          <a:p>
            <a:pPr algn="ctr"/>
            <a:r>
              <a:rPr lang="en-US" b="1">
                <a:latin typeface="Poppins" pitchFamily="2" charset="77"/>
                <a:cs typeface="Poppins" pitchFamily="2" charset="77"/>
              </a:rPr>
              <a:t>Speaker Name, Job Title, Organization</a:t>
            </a:r>
          </a:p>
          <a:p>
            <a:pPr algn="ctr"/>
            <a:r>
              <a:rPr lang="en-US" b="1">
                <a:latin typeface="Poppins" pitchFamily="2" charset="77"/>
                <a:cs typeface="Poppins" pitchFamily="2" charset="77"/>
              </a:rPr>
              <a:t>Contact Information</a:t>
            </a:r>
          </a:p>
          <a:p>
            <a:pPr algn="ctr"/>
            <a:r>
              <a:rPr lang="en-US" b="1">
                <a:latin typeface="Poppins" pitchFamily="2" charset="77"/>
                <a:cs typeface="Poppins" pitchFamily="2" charset="77"/>
              </a:rPr>
              <a:t>Website Address</a:t>
            </a:r>
          </a:p>
        </p:txBody>
      </p:sp>
      <p:sp>
        <p:nvSpPr>
          <p:cNvPr id="13" name="TextBox 12">
            <a:extLst>
              <a:ext uri="{FF2B5EF4-FFF2-40B4-BE49-F238E27FC236}">
                <a16:creationId xmlns:a16="http://schemas.microsoft.com/office/drawing/2014/main" id="{E1C5B3FA-BEDF-0BF9-6A37-A9FB73DC3A83}"/>
              </a:ext>
            </a:extLst>
          </p:cNvPr>
          <p:cNvSpPr txBox="1"/>
          <p:nvPr userDrawn="1"/>
        </p:nvSpPr>
        <p:spPr>
          <a:xfrm>
            <a:off x="838200" y="5545237"/>
            <a:ext cx="10802257" cy="923330"/>
          </a:xfrm>
          <a:prstGeom prst="rect">
            <a:avLst/>
          </a:prstGeom>
          <a:noFill/>
        </p:spPr>
        <p:txBody>
          <a:bodyPr wrap="square" rtlCol="0">
            <a:spAutoFit/>
          </a:bodyPr>
          <a:lstStyle/>
          <a:p>
            <a:pPr algn="ctr"/>
            <a:r>
              <a:rPr lang="en-US" sz="1800" b="0" i="0">
                <a:solidFill>
                  <a:srgbClr val="000000"/>
                </a:solidFill>
                <a:effectLst/>
                <a:latin typeface="PoppinsRegular" pitchFamily="2" charset="77"/>
              </a:rPr>
              <a:t>The Arc and our network of nearly 600 chapters across the country, promotes and protects the human rights of people with intellectual and developmental disabilities and actively supports their full inclusion and participation in the community throughout their lifetimes.</a:t>
            </a:r>
            <a:endParaRPr lang="en-US" sz="1800">
              <a:solidFill>
                <a:schemeClr val="tx1"/>
              </a:solidFill>
              <a:latin typeface="Poppins" pitchFamily="2" charset="77"/>
              <a:cs typeface="Poppins" pitchFamily="2" charset="77"/>
            </a:endParaRPr>
          </a:p>
        </p:txBody>
      </p:sp>
      <p:pic>
        <p:nvPicPr>
          <p:cNvPr id="17" name="Picture 16" descr="Shape&#10;&#10;Description automatically generated with medium confidence">
            <a:extLst>
              <a:ext uri="{FF2B5EF4-FFF2-40B4-BE49-F238E27FC236}">
                <a16:creationId xmlns:a16="http://schemas.microsoft.com/office/drawing/2014/main" id="{54E6E52C-9CCB-6C3F-618F-9C187BC3F19B}"/>
              </a:ext>
            </a:extLst>
          </p:cNvPr>
          <p:cNvPicPr>
            <a:picLocks noChangeAspect="1"/>
          </p:cNvPicPr>
          <p:nvPr userDrawn="1"/>
        </p:nvPicPr>
        <p:blipFill>
          <a:blip r:embed="rId4"/>
          <a:stretch>
            <a:fillRect/>
          </a:stretch>
        </p:blipFill>
        <p:spPr>
          <a:xfrm>
            <a:off x="4680539" y="182562"/>
            <a:ext cx="2830920" cy="1690688"/>
          </a:xfrm>
          <a:prstGeom prst="rect">
            <a:avLst/>
          </a:prstGeom>
        </p:spPr>
      </p:pic>
    </p:spTree>
    <p:extLst>
      <p:ext uri="{BB962C8B-B14F-4D97-AF65-F5344CB8AC3E}">
        <p14:creationId xmlns:p14="http://schemas.microsoft.com/office/powerpoint/2010/main" val="215875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9BE1E9-746E-64F7-649C-0CA1E9A0DB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0DC237-9DFE-4B08-CB92-45BE0747CC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EC4EA-C3F9-7A3C-253E-75F85E185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03BE7-D6DF-174E-BC24-A70CAAA585CE}" type="datetimeFigureOut">
              <a:rPr lang="en-US" smtClean="0"/>
              <a:t>2/21/2024</a:t>
            </a:fld>
            <a:endParaRPr lang="en-US"/>
          </a:p>
        </p:txBody>
      </p:sp>
      <p:sp>
        <p:nvSpPr>
          <p:cNvPr id="5" name="Footer Placeholder 4">
            <a:extLst>
              <a:ext uri="{FF2B5EF4-FFF2-40B4-BE49-F238E27FC236}">
                <a16:creationId xmlns:a16="http://schemas.microsoft.com/office/drawing/2014/main" id="{BCC4A842-88ED-1054-D37C-84C2398F8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27F1CE-3094-28B5-FD5D-0504E9FBB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94C30-622D-7F4A-BD2A-AF8E467CC83B}" type="slidenum">
              <a:rPr lang="en-US" smtClean="0"/>
              <a:t>‹#›</a:t>
            </a:fld>
            <a:endParaRPr lang="en-US"/>
          </a:p>
        </p:txBody>
      </p:sp>
    </p:spTree>
    <p:extLst>
      <p:ext uri="{BB962C8B-B14F-4D97-AF65-F5344CB8AC3E}">
        <p14:creationId xmlns:p14="http://schemas.microsoft.com/office/powerpoint/2010/main" val="238854167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8" r:id="rId4"/>
    <p:sldLayoutId id="2147483651" r:id="rId5"/>
    <p:sldLayoutId id="2147483652" r:id="rId6"/>
    <p:sldLayoutId id="2147483657" r:id="rId7"/>
    <p:sldLayoutId id="2147483655" r:id="rId8"/>
    <p:sldLayoutId id="2147483661" r:id="rId9"/>
    <p:sldLayoutId id="2147483659"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thearcatschool.org/en-espano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thearcatschool.org/advocacy-curriculu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 The Arc at School's Logo">
            <a:extLst>
              <a:ext uri="{FF2B5EF4-FFF2-40B4-BE49-F238E27FC236}">
                <a16:creationId xmlns:a16="http://schemas.microsoft.com/office/drawing/2014/main" id="{C0755AC7-D6F3-48DC-8F2C-65791832F476}"/>
              </a:ext>
            </a:extLst>
          </p:cNvPr>
          <p:cNvPicPr>
            <a:picLocks noChangeAspect="1"/>
          </p:cNvPicPr>
          <p:nvPr/>
        </p:nvPicPr>
        <p:blipFill>
          <a:blip r:embed="rId3"/>
          <a:stretch>
            <a:fillRect/>
          </a:stretch>
        </p:blipFill>
        <p:spPr>
          <a:xfrm>
            <a:off x="7335216" y="1552047"/>
            <a:ext cx="3217333" cy="3217333"/>
          </a:xfrm>
          <a:prstGeom prst="rect">
            <a:avLst/>
          </a:prstGeom>
        </p:spPr>
      </p:pic>
      <p:sp>
        <p:nvSpPr>
          <p:cNvPr id="6" name="Rectangle 3">
            <a:extLst>
              <a:ext uri="{FF2B5EF4-FFF2-40B4-BE49-F238E27FC236}">
                <a16:creationId xmlns:a16="http://schemas.microsoft.com/office/drawing/2014/main" id="{0063AF8A-567C-608A-12A7-BAB2A8DA6FDA}"/>
              </a:ext>
            </a:extLst>
          </p:cNvPr>
          <p:cNvSpPr>
            <a:spLocks noGrp="1" noChangeArrowheads="1"/>
          </p:cNvSpPr>
          <p:nvPr>
            <p:ph type="subTitle" idx="1"/>
          </p:nvPr>
        </p:nvSpPr>
        <p:spPr bwMode="auto">
          <a:xfrm>
            <a:off x="539751" y="67560"/>
            <a:ext cx="5374162"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defTabSz="914400" rtl="0" eaLnBrk="0" fontAlgn="base" latinLnBrk="0" hangingPunct="0">
              <a:lnSpc>
                <a:spcPct val="100000"/>
              </a:lnSpc>
              <a:spcBef>
                <a:spcPct val="0"/>
              </a:spcBef>
              <a:spcAft>
                <a:spcPct val="0"/>
              </a:spcAft>
              <a:buClrTx/>
              <a:buSzTx/>
              <a:tabLst/>
            </a:pPr>
            <a:r>
              <a:rPr kumimoji="0" lang="es-ES" altLang="en-US" sz="2000" b="0" i="0" u="none" strike="noStrike" cap="none" normalizeH="0" baseline="0">
                <a:ln>
                  <a:noFill/>
                </a:ln>
                <a:solidFill>
                  <a:schemeClr val="tx1"/>
                </a:solidFill>
                <a:effectLst/>
                <a:latin typeface="Arial Unicode MS"/>
              </a:rPr>
              <a:t>  </a:t>
            </a:r>
            <a:r>
              <a:rPr kumimoji="0" lang="es-ES" altLang="en-US" b="0" i="0" u="none" strike="noStrike" cap="none" normalizeH="0" baseline="0">
                <a:ln>
                  <a:noFill/>
                </a:ln>
                <a:solidFill>
                  <a:schemeClr val="tx1"/>
                </a:solidFill>
                <a:effectLst/>
                <a:latin typeface="Arial Unicode MS"/>
              </a:rPr>
              <a:t>¡</a:t>
            </a:r>
            <a:r>
              <a:rPr kumimoji="0" lang="es-ES" altLang="en-US" b="0" i="0" u="none" strike="noStrike" cap="none" normalizeH="0" baseline="0">
                <a:ln>
                  <a:noFill/>
                </a:ln>
                <a:solidFill>
                  <a:schemeClr val="tx1"/>
                </a:solidFill>
                <a:effectLst/>
                <a:latin typeface="Poppins Medium" panose="00000600000000000000" pitchFamily="2" charset="0"/>
                <a:cs typeface="Poppins Medium" panose="00000600000000000000" pitchFamily="2" charset="0"/>
              </a:rPr>
              <a:t>BIENVENIDO!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n-US" sz="1800" b="0" i="0" u="none" strike="noStrike" cap="none" normalizeH="0" baseline="0">
                <a:ln>
                  <a:noFill/>
                </a:ln>
                <a:solidFill>
                  <a:schemeClr val="tx1"/>
                </a:solidFill>
                <a:effectLst/>
                <a:latin typeface="Arial Unicode MS"/>
              </a:rPr>
              <a:t>   Los participantes se encuentran actualmente en modo de solo escucha</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ES" altLang="en-US" sz="1800" b="0" i="0" u="none" strike="noStrike" cap="none" normalizeH="0" baseline="0">
              <a:ln>
                <a:noFill/>
              </a:ln>
              <a:solidFill>
                <a:schemeClr val="tx1"/>
              </a:solidFill>
              <a:effectLst/>
              <a:latin typeface="Arial Unicode M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n-US" sz="2000" b="0" i="0" u="none" strike="noStrike" cap="none" normalizeH="0" baseline="0">
                <a:ln>
                  <a:noFill/>
                </a:ln>
                <a:solidFill>
                  <a:schemeClr val="tx1"/>
                </a:solidFill>
                <a:effectLst/>
                <a:latin typeface="Arial Unicode MS"/>
              </a:rPr>
              <a:t> </a:t>
            </a:r>
            <a:r>
              <a:rPr kumimoji="0" lang="es-ES" altLang="en-US" sz="1800" b="0" i="0" u="none" strike="noStrike" cap="none" normalizeH="0" baseline="0">
                <a:ln>
                  <a:noFill/>
                </a:ln>
                <a:solidFill>
                  <a:schemeClr val="tx1"/>
                </a:solidFill>
                <a:effectLst/>
                <a:latin typeface="Arial Unicode MS"/>
              </a:rPr>
              <a:t>Puede comunicarse con otros asistentes o con el anfitrión en el cuadro de </a:t>
            </a:r>
            <a:r>
              <a:rPr kumimoji="0" lang="es-ES" altLang="en-US" sz="1800" b="1" i="0" u="none" strike="noStrike" cap="none" normalizeH="0" baseline="0">
                <a:ln>
                  <a:noFill/>
                </a:ln>
                <a:solidFill>
                  <a:schemeClr val="tx1"/>
                </a:solidFill>
                <a:effectLst/>
                <a:latin typeface="Arial Unicode MS"/>
              </a:rPr>
              <a:t>chat</a:t>
            </a:r>
            <a:r>
              <a:rPr kumimoji="0" lang="es-ES" altLang="en-US" sz="1800" b="0" i="0" u="none" strike="noStrike" cap="none" normalizeH="0" baseline="0">
                <a:ln>
                  <a:noFill/>
                </a:ln>
                <a:solidFill>
                  <a:schemeClr val="tx1"/>
                </a:solidFill>
                <a:effectLst/>
                <a:latin typeface="Arial Unicode MS"/>
              </a:rPr>
              <a:t> y buscar asistencia técnica si es necesario.</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ES" altLang="en-US" sz="2000" b="0" i="0" u="none" strike="noStrike" cap="none" normalizeH="0" baseline="0">
              <a:ln>
                <a:noFill/>
              </a:ln>
              <a:solidFill>
                <a:schemeClr val="tx1"/>
              </a:solidFill>
              <a:effectLst/>
              <a:latin typeface="Arial Unicode M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n-US" sz="2000" b="0" i="0" u="none" strike="noStrike" cap="none" normalizeH="0" baseline="0">
                <a:ln>
                  <a:noFill/>
                </a:ln>
                <a:solidFill>
                  <a:schemeClr val="tx1"/>
                </a:solidFill>
                <a:effectLst/>
                <a:latin typeface="Arial Unicode MS"/>
              </a:rPr>
              <a:t> </a:t>
            </a:r>
            <a:r>
              <a:rPr kumimoji="0" lang="es-ES" altLang="en-US" sz="1800" b="0" i="0" u="none" strike="noStrike" cap="none" normalizeH="0" baseline="0">
                <a:ln>
                  <a:noFill/>
                </a:ln>
                <a:solidFill>
                  <a:schemeClr val="tx1"/>
                </a:solidFill>
                <a:effectLst/>
                <a:latin typeface="Arial Unicode MS"/>
              </a:rPr>
              <a:t>Puede escribir preguntas sobre el material presentado en la sección de </a:t>
            </a:r>
            <a:r>
              <a:rPr kumimoji="0" lang="es-ES" altLang="en-US" sz="1800" b="1" i="0" u="none" strike="noStrike" cap="none" normalizeH="0" baseline="0">
                <a:ln>
                  <a:noFill/>
                </a:ln>
                <a:solidFill>
                  <a:schemeClr val="tx1"/>
                </a:solidFill>
                <a:effectLst/>
                <a:latin typeface="Arial Unicode MS"/>
              </a:rPr>
              <a:t>preguntas</a:t>
            </a:r>
            <a:r>
              <a:rPr kumimoji="0" lang="es-ES" altLang="en-US" sz="1800" b="0" i="0" u="none" strike="noStrike" cap="none" normalizeH="0" baseline="0">
                <a:ln>
                  <a:noFill/>
                </a:ln>
                <a:solidFill>
                  <a:schemeClr val="tx1"/>
                </a:solidFill>
                <a:effectLst/>
                <a:latin typeface="Arial Unicode MS"/>
              </a:rPr>
              <a:t> y </a:t>
            </a:r>
            <a:r>
              <a:rPr kumimoji="0" lang="es-ES" altLang="en-US" sz="1800" b="1" i="0" u="none" strike="noStrike" cap="none" normalizeH="0" baseline="0">
                <a:ln>
                  <a:noFill/>
                </a:ln>
                <a:solidFill>
                  <a:schemeClr val="tx1"/>
                </a:solidFill>
                <a:effectLst/>
                <a:latin typeface="Arial Unicode MS"/>
              </a:rPr>
              <a:t>respuestas</a:t>
            </a:r>
            <a:r>
              <a:rPr kumimoji="0" lang="es-ES" altLang="en-US" sz="1800" b="0" i="0" u="none" strike="noStrike" cap="none" normalizeH="0" baseline="0">
                <a:ln>
                  <a:noFill/>
                </a:ln>
                <a:solidFill>
                  <a:schemeClr val="tx1"/>
                </a:solidFill>
                <a:effectLst/>
                <a:latin typeface="Arial Unicode MS"/>
              </a:rPr>
              <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n-US" sz="2000" b="0" i="0" u="none" strike="noStrike" cap="none" normalizeH="0" baseline="0">
                <a:ln>
                  <a:noFill/>
                </a:ln>
                <a:solidFill>
                  <a:schemeClr val="tx1"/>
                </a:solidFill>
                <a:effectLst/>
                <a:latin typeface="Arial Unicode MS"/>
              </a:rPr>
              <a:t> </a:t>
            </a:r>
            <a:r>
              <a:rPr kumimoji="0" lang="es-ES" altLang="en-US" sz="1800" b="0" i="0" u="none" strike="noStrike" cap="none" normalizeH="0" baseline="0">
                <a:ln>
                  <a:noFill/>
                </a:ln>
                <a:solidFill>
                  <a:schemeClr val="tx1"/>
                </a:solidFill>
                <a:effectLst/>
                <a:latin typeface="Arial Unicode MS"/>
              </a:rPr>
              <a:t>El seminario web de hoy se </a:t>
            </a:r>
            <a:r>
              <a:rPr kumimoji="0" lang="es-ES" altLang="en-US" sz="1800" b="1" i="0" u="none" strike="noStrike" cap="none" normalizeH="0" baseline="0">
                <a:ln>
                  <a:noFill/>
                </a:ln>
                <a:solidFill>
                  <a:schemeClr val="tx1"/>
                </a:solidFill>
                <a:effectLst/>
                <a:latin typeface="Arial Unicode MS"/>
              </a:rPr>
              <a:t>puede grabar y compartir</a:t>
            </a:r>
            <a:r>
              <a:rPr kumimoji="0" lang="es-ES" altLang="en-US" sz="1800" b="0" i="0" u="none" strike="noStrike" cap="none" normalizeH="0" baseline="0">
                <a:ln>
                  <a:noFill/>
                </a:ln>
                <a:solidFill>
                  <a:schemeClr val="tx1"/>
                </a:solidFill>
                <a:effectLst/>
                <a:latin typeface="Arial Unicode MS"/>
              </a:rPr>
              <a:t>. Tenga esto en cuenta al compartir información y experiencias durante el seminario web.</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ES" altLang="en-US" sz="2000" b="0" i="0" u="none" strike="noStrike" cap="none" normalizeH="0" baseline="0">
              <a:ln>
                <a:noFill/>
              </a:ln>
              <a:solidFill>
                <a:schemeClr val="tx1"/>
              </a:solidFill>
              <a:effectLst/>
              <a:latin typeface="Arial Unicode M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n-US" sz="2000" b="0" i="0" u="none" strike="noStrike" cap="none" normalizeH="0" baseline="0">
                <a:ln>
                  <a:noFill/>
                </a:ln>
                <a:solidFill>
                  <a:schemeClr val="tx1"/>
                </a:solidFill>
                <a:effectLst/>
                <a:latin typeface="Arial Unicode MS"/>
              </a:rPr>
              <a:t> </a:t>
            </a:r>
            <a:r>
              <a:rPr kumimoji="0" lang="es-ES" altLang="en-US" sz="1800" b="0" i="0" u="none" strike="noStrike" cap="none" normalizeH="0" baseline="0">
                <a:ln>
                  <a:noFill/>
                </a:ln>
                <a:solidFill>
                  <a:schemeClr val="tx1"/>
                </a:solidFill>
                <a:effectLst/>
                <a:latin typeface="Arial Unicode MS"/>
              </a:rPr>
              <a:t>Entendemos que este tema generará muchas preguntas. Sin embargo, debido al tiempo limitado del que disponemos, es posible que no podamos responder a todas las preguntas de la sección de preguntas y respuestas.</a:t>
            </a:r>
            <a:r>
              <a:rPr kumimoji="0" lang="es-ES" altLang="en-US" sz="1800" b="0" i="0" u="none" strike="noStrike" cap="none" normalizeH="0" baseline="0">
                <a:ln>
                  <a:noFill/>
                </a:ln>
                <a:solidFill>
                  <a:schemeClr val="tx1"/>
                </a:solidFill>
                <a:effectLst/>
              </a:rPr>
              <a:t> </a:t>
            </a:r>
            <a:endParaRPr kumimoji="0" lang="es-E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35035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DEDB7CB-2079-04FD-5696-CE0E0E181EBD}"/>
              </a:ext>
            </a:extLst>
          </p:cNvPr>
          <p:cNvPicPr>
            <a:picLocks noGrp="1" noChangeAspect="1"/>
          </p:cNvPicPr>
          <p:nvPr>
            <p:ph idx="1"/>
          </p:nvPr>
        </p:nvPicPr>
        <p:blipFill>
          <a:blip r:embed="rId3"/>
          <a:stretch>
            <a:fillRect/>
          </a:stretch>
        </p:blipFill>
        <p:spPr>
          <a:xfrm>
            <a:off x="2941122" y="2167000"/>
            <a:ext cx="6639530" cy="4549113"/>
          </a:xfrm>
        </p:spPr>
      </p:pic>
      <p:sp>
        <p:nvSpPr>
          <p:cNvPr id="7" name="TextBox 6">
            <a:extLst>
              <a:ext uri="{FF2B5EF4-FFF2-40B4-BE49-F238E27FC236}">
                <a16:creationId xmlns:a16="http://schemas.microsoft.com/office/drawing/2014/main" id="{8088BB14-90CF-F1C5-278F-BB83E9B3D22D}"/>
              </a:ext>
            </a:extLst>
          </p:cNvPr>
          <p:cNvSpPr txBox="1"/>
          <p:nvPr/>
        </p:nvSpPr>
        <p:spPr>
          <a:xfrm>
            <a:off x="1220190" y="1506022"/>
            <a:ext cx="8030688" cy="1077218"/>
          </a:xfrm>
          <a:prstGeom prst="rect">
            <a:avLst/>
          </a:prstGeom>
          <a:noFill/>
        </p:spPr>
        <p:txBody>
          <a:bodyPr wrap="square">
            <a:spAutoFit/>
          </a:bodyPr>
          <a:lstStyle/>
          <a:p>
            <a:r>
              <a:rPr lang="en-US" sz="3200">
                <a:hlinkClick r:id="rId4"/>
              </a:rPr>
              <a:t>https://thearcatschool.org/en-espanol/</a:t>
            </a:r>
            <a:endParaRPr lang="en-US" sz="3200"/>
          </a:p>
          <a:p>
            <a:endParaRPr lang="en-US" sz="3200"/>
          </a:p>
        </p:txBody>
      </p:sp>
      <p:sp>
        <p:nvSpPr>
          <p:cNvPr id="3" name="Rectangle 1">
            <a:extLst>
              <a:ext uri="{FF2B5EF4-FFF2-40B4-BE49-F238E27FC236}">
                <a16:creationId xmlns:a16="http://schemas.microsoft.com/office/drawing/2014/main" id="{D7922522-069A-2EC2-3E23-A6F2D46A9AE7}"/>
              </a:ext>
            </a:extLst>
          </p:cNvPr>
          <p:cNvSpPr>
            <a:spLocks noGrp="1" noChangeArrowheads="1"/>
          </p:cNvSpPr>
          <p:nvPr>
            <p:ph type="title"/>
          </p:nvPr>
        </p:nvSpPr>
        <p:spPr bwMode="auto">
          <a:xfrm>
            <a:off x="1108362" y="643186"/>
            <a:ext cx="631454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b="0" i="0" u="none" strike="noStrike" cap="none" normalizeH="0" baseline="0">
                <a:ln>
                  <a:noFill/>
                </a:ln>
                <a:solidFill>
                  <a:schemeClr val="tx1"/>
                </a:solidFill>
                <a:effectLst/>
                <a:latin typeface="Poppins" panose="00000500000000000000" pitchFamily="2" charset="0"/>
                <a:cs typeface="Poppins" panose="00000500000000000000" pitchFamily="2" charset="0"/>
              </a:rPr>
              <a:t>Recursos adicionales </a:t>
            </a:r>
          </a:p>
        </p:txBody>
      </p:sp>
    </p:spTree>
    <p:extLst>
      <p:ext uri="{BB962C8B-B14F-4D97-AF65-F5344CB8AC3E}">
        <p14:creationId xmlns:p14="http://schemas.microsoft.com/office/powerpoint/2010/main" val="3455333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0E3CD43-17EB-4D73-3972-886C600F3B2F}"/>
              </a:ext>
            </a:extLst>
          </p:cNvPr>
          <p:cNvSpPr>
            <a:spLocks noGrp="1" noChangeArrowheads="1"/>
          </p:cNvSpPr>
          <p:nvPr>
            <p:ph type="title"/>
          </p:nvPr>
        </p:nvSpPr>
        <p:spPr bwMode="auto">
          <a:xfrm>
            <a:off x="876822" y="291031"/>
            <a:ext cx="982040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4000" b="0" i="0" u="none" strike="noStrike" cap="none" normalizeH="0" baseline="0">
                <a:ln>
                  <a:noFill/>
                </a:ln>
                <a:solidFill>
                  <a:schemeClr val="tx1"/>
                </a:solidFill>
                <a:effectLst/>
                <a:latin typeface="Poppins" panose="00000500000000000000" pitchFamily="2" charset="0"/>
                <a:cs typeface="Poppins" panose="00000500000000000000" pitchFamily="2" charset="0"/>
              </a:rPr>
              <a:t>Acceso Gratuito </a:t>
            </a:r>
            <a:r>
              <a:rPr lang="es-ES" altLang="en-US" sz="4000">
                <a:latin typeface="Poppins" panose="00000500000000000000" pitchFamily="2" charset="0"/>
                <a:cs typeface="Poppins" panose="00000500000000000000" pitchFamily="2" charset="0"/>
              </a:rPr>
              <a:t>F</a:t>
            </a:r>
            <a:r>
              <a:rPr kumimoji="0" lang="es-ES" altLang="en-US" sz="4000" b="0" i="0" u="none" strike="noStrike" cap="none" normalizeH="0" baseline="0">
                <a:ln>
                  <a:noFill/>
                </a:ln>
                <a:solidFill>
                  <a:schemeClr val="tx1"/>
                </a:solidFill>
                <a:effectLst/>
                <a:latin typeface="Poppins" panose="00000500000000000000" pitchFamily="2" charset="0"/>
                <a:cs typeface="Poppins" panose="00000500000000000000" pitchFamily="2" charset="0"/>
              </a:rPr>
              <a:t>inanciado con subvenciones</a:t>
            </a:r>
          </a:p>
        </p:txBody>
      </p:sp>
      <p:sp>
        <p:nvSpPr>
          <p:cNvPr id="6" name="Rectangle 3">
            <a:extLst>
              <a:ext uri="{FF2B5EF4-FFF2-40B4-BE49-F238E27FC236}">
                <a16:creationId xmlns:a16="http://schemas.microsoft.com/office/drawing/2014/main" id="{68BB9FCF-7BE3-8E3C-4775-561115FFBDF1}"/>
              </a:ext>
            </a:extLst>
          </p:cNvPr>
          <p:cNvSpPr>
            <a:spLocks noGrp="1" noChangeArrowheads="1"/>
          </p:cNvSpPr>
          <p:nvPr>
            <p:ph idx="1"/>
          </p:nvPr>
        </p:nvSpPr>
        <p:spPr bwMode="auto">
          <a:xfrm>
            <a:off x="1966586" y="1743204"/>
            <a:ext cx="873064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s-ES" altLang="en-US" b="0" i="0" u="none" strike="noStrike" cap="none" normalizeH="0" baseline="0">
                <a:ln>
                  <a:noFill/>
                </a:ln>
                <a:solidFill>
                  <a:schemeClr val="tx1"/>
                </a:solidFill>
                <a:effectLst/>
                <a:latin typeface="+mn-lt"/>
              </a:rPr>
              <a:t>Actualmente contamos con un programa que ofrece acceso gratuito al plan de estudios a usuarios de estados rurales del sur. Comuníquese con </a:t>
            </a:r>
            <a:r>
              <a:rPr kumimoji="0" lang="es-ES" altLang="en-US" b="0" i="0" u="sng" strike="noStrike" cap="none" normalizeH="0" baseline="0">
                <a:ln>
                  <a:noFill/>
                </a:ln>
                <a:solidFill>
                  <a:schemeClr val="tx1"/>
                </a:solidFill>
                <a:effectLst/>
                <a:latin typeface="+mn-lt"/>
              </a:rPr>
              <a:t>school@thearc.org </a:t>
            </a:r>
            <a:r>
              <a:rPr kumimoji="0" lang="es-ES" altLang="en-US" b="0" i="0" u="none" strike="noStrike" cap="none" normalizeH="0" baseline="0">
                <a:ln>
                  <a:noFill/>
                </a:ln>
                <a:solidFill>
                  <a:schemeClr val="tx1"/>
                </a:solidFill>
                <a:effectLst/>
                <a:latin typeface="+mn-lt"/>
              </a:rPr>
              <a:t>para obtener más información. Este programa se puede utilizar para acceder al plan de estudios tanto en inglés como en español. </a:t>
            </a:r>
          </a:p>
          <a:p>
            <a:pPr eaLnBrk="0" fontAlgn="base" hangingPunct="0">
              <a:lnSpc>
                <a:spcPct val="100000"/>
              </a:lnSpc>
              <a:spcBef>
                <a:spcPct val="0"/>
              </a:spcBef>
              <a:spcAft>
                <a:spcPct val="0"/>
              </a:spcAft>
            </a:pPr>
            <a:endParaRPr kumimoji="0" lang="es-ES" altLang="en-US" b="0" i="0" u="none" strike="noStrike" cap="none" normalizeH="0" baseline="0">
              <a:ln>
                <a:noFill/>
              </a:ln>
              <a:solidFill>
                <a:schemeClr val="tx1"/>
              </a:solidFill>
              <a:effectLst/>
              <a:latin typeface="+mn-lt"/>
            </a:endParaRPr>
          </a:p>
          <a:p>
            <a:pPr eaLnBrk="0" fontAlgn="base" hangingPunct="0">
              <a:lnSpc>
                <a:spcPct val="100000"/>
              </a:lnSpc>
              <a:spcBef>
                <a:spcPct val="0"/>
              </a:spcBef>
              <a:spcAft>
                <a:spcPct val="0"/>
              </a:spcAft>
            </a:pPr>
            <a:r>
              <a:rPr kumimoji="0" lang="es-ES" altLang="en-US" b="0" i="0" u="none" strike="noStrike" cap="none" normalizeH="0" baseline="0">
                <a:ln>
                  <a:noFill/>
                </a:ln>
                <a:solidFill>
                  <a:schemeClr val="tx1"/>
                </a:solidFill>
                <a:effectLst/>
                <a:latin typeface="+mn-lt"/>
              </a:rPr>
              <a:t>Hay otros programas que existen como asociaciones con capítulos en todo el país. Puede comunicarse con </a:t>
            </a:r>
            <a:r>
              <a:rPr kumimoji="0" lang="es-ES" altLang="en-US" b="0" i="0" u="sng" strike="noStrike" cap="none" normalizeH="0" baseline="0">
                <a:ln>
                  <a:noFill/>
                </a:ln>
                <a:solidFill>
                  <a:schemeClr val="tx1"/>
                </a:solidFill>
                <a:effectLst/>
                <a:latin typeface="+mn-lt"/>
              </a:rPr>
              <a:t>school@thearc.org </a:t>
            </a:r>
            <a:r>
              <a:rPr kumimoji="0" lang="es-ES" altLang="en-US" b="0" i="0" u="none" strike="noStrike" cap="none" normalizeH="0" baseline="0">
                <a:ln>
                  <a:noFill/>
                </a:ln>
                <a:solidFill>
                  <a:schemeClr val="tx1"/>
                </a:solidFill>
                <a:effectLst/>
                <a:latin typeface="+mn-lt"/>
              </a:rPr>
              <a:t>y le informaremos si hay programas a nivel local. </a:t>
            </a:r>
          </a:p>
        </p:txBody>
      </p:sp>
    </p:spTree>
    <p:extLst>
      <p:ext uri="{BB962C8B-B14F-4D97-AF65-F5344CB8AC3E}">
        <p14:creationId xmlns:p14="http://schemas.microsoft.com/office/powerpoint/2010/main" val="3934867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37C8CA2-FA3A-A7CD-46BC-B8D04B07E847}"/>
              </a:ext>
            </a:extLst>
          </p:cNvPr>
          <p:cNvSpPr>
            <a:spLocks noGrp="1"/>
          </p:cNvSpPr>
          <p:nvPr/>
        </p:nvSpPr>
        <p:spPr>
          <a:xfrm>
            <a:off x="1825003" y="1877371"/>
            <a:ext cx="8550636" cy="3412330"/>
          </a:xfrm>
          <a:prstGeom prst="rect">
            <a:avLst/>
          </a:prstGeom>
        </p:spPr>
        <p:txBody>
          <a:bodyPr vert="horz" lIns="91440" tIns="45720" rIns="91440" bIns="45720" rtlCol="0" anchor="ctr">
            <a:normAutofit fontScale="52500" lnSpcReduction="20000"/>
          </a:bodyPr>
          <a:lstStyle>
            <a:lvl1pPr algn="ctr" defTabSz="914400" rtl="0" eaLnBrk="1" latinLnBrk="0" hangingPunct="1">
              <a:lnSpc>
                <a:spcPct val="90000"/>
              </a:lnSpc>
              <a:spcBef>
                <a:spcPct val="0"/>
              </a:spcBef>
              <a:buNone/>
              <a:defRPr sz="8800" b="1" kern="1200">
                <a:solidFill>
                  <a:schemeClr val="bg1"/>
                </a:solidFill>
                <a:latin typeface="Poppins" pitchFamily="2" charset="77"/>
                <a:ea typeface="+mj-ea"/>
                <a:cs typeface="Poppins" pitchFamily="2" charset="77"/>
              </a:defRPr>
            </a:lvl1pPr>
          </a:lstStyle>
          <a:p>
            <a:endParaRPr lang="es-ES">
              <a:solidFill>
                <a:schemeClr val="tx1"/>
              </a:solidFill>
            </a:endParaRPr>
          </a:p>
          <a:p>
            <a:pPr>
              <a:lnSpc>
                <a:spcPct val="200000"/>
              </a:lnSpc>
            </a:pPr>
            <a:r>
              <a:rPr lang="es-ES" sz="9600" b="0">
                <a:solidFill>
                  <a:schemeClr val="tx1"/>
                </a:solidFill>
                <a:latin typeface="Poppins"/>
                <a:cs typeface="Poppins"/>
              </a:rPr>
              <a:t>¿Preguntas?</a:t>
            </a:r>
            <a:br>
              <a:rPr lang="en-US"/>
            </a:br>
            <a:r>
              <a:rPr lang="en-US" sz="2800">
                <a:solidFill>
                  <a:schemeClr val="tx1"/>
                </a:solidFill>
                <a:latin typeface="Poppins"/>
                <a:cs typeface="Poppins"/>
              </a:rPr>
              <a:t>School@thearc.org</a:t>
            </a:r>
            <a:br>
              <a:rPr lang="en-US" sz="2800"/>
            </a:br>
            <a:r>
              <a:rPr lang="en-US" sz="6700">
                <a:latin typeface="Poppins"/>
                <a:cs typeface="Poppins"/>
              </a:rPr>
              <a:t>Gracias </a:t>
            </a:r>
            <a:endParaRPr lang="en-US"/>
          </a:p>
        </p:txBody>
      </p:sp>
    </p:spTree>
    <p:extLst>
      <p:ext uri="{BB962C8B-B14F-4D97-AF65-F5344CB8AC3E}">
        <p14:creationId xmlns:p14="http://schemas.microsoft.com/office/powerpoint/2010/main" val="20874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5971" y="2244726"/>
            <a:ext cx="6980053" cy="2256022"/>
          </a:xfrm>
        </p:spPr>
        <p:txBody>
          <a:bodyPr>
            <a:normAutofit fontScale="90000"/>
          </a:bodyPr>
          <a:lstStyle/>
          <a:p>
            <a:r>
              <a:rPr kumimoji="0" lang="es-ES" altLang="en-US" sz="4900" b="0" i="0" u="none" strike="noStrike" cap="none" normalizeH="0" baseline="0">
                <a:ln>
                  <a:noFill/>
                </a:ln>
                <a:solidFill>
                  <a:schemeClr val="tx1"/>
                </a:solidFill>
                <a:effectLst/>
                <a:latin typeface="Poppins" panose="00000500000000000000" pitchFamily="2" charset="0"/>
                <a:cs typeface="Poppins" panose="00000500000000000000" pitchFamily="2" charset="0"/>
              </a:rPr>
              <a:t>El plan de estudios de defensa de </a:t>
            </a:r>
            <a:r>
              <a:rPr kumimoji="0" lang="es-ES" altLang="en-US" sz="4900" b="0" i="0" u="none" strike="noStrike" cap="none" normalizeH="0" baseline="0" err="1">
                <a:ln>
                  <a:noFill/>
                </a:ln>
                <a:solidFill>
                  <a:schemeClr val="tx1"/>
                </a:solidFill>
                <a:effectLst/>
                <a:latin typeface="Poppins" panose="00000500000000000000" pitchFamily="2" charset="0"/>
                <a:cs typeface="Poppins" panose="00000500000000000000" pitchFamily="2" charset="0"/>
              </a:rPr>
              <a:t>Arc@School</a:t>
            </a:r>
            <a:r>
              <a:rPr kumimoji="0" lang="es-ES" altLang="en-US" sz="4900" b="0" i="0" u="none" strike="noStrike" cap="none" normalizeH="0" baseline="0">
                <a:ln>
                  <a:noFill/>
                </a:ln>
                <a:solidFill>
                  <a:schemeClr val="tx1"/>
                </a:solidFill>
                <a:effectLst/>
                <a:latin typeface="Poppins" panose="00000500000000000000" pitchFamily="2" charset="0"/>
                <a:cs typeface="Poppins" panose="00000500000000000000" pitchFamily="2" charset="0"/>
              </a:rPr>
              <a:t> </a:t>
            </a:r>
            <a:r>
              <a:rPr kumimoji="0" lang="es-ES" altLang="en-US" sz="4800" b="0" i="0" u="none" strike="noStrike" cap="none" normalizeH="0" baseline="0">
                <a:ln>
                  <a:noFill/>
                </a:ln>
                <a:solidFill>
                  <a:schemeClr val="tx1"/>
                </a:solidFill>
                <a:effectLst/>
                <a:latin typeface="+mn-lt"/>
                <a:cs typeface="Poppins Black" panose="00000A00000000000000" pitchFamily="2" charset="0"/>
              </a:rPr>
              <a:t>– </a:t>
            </a:r>
            <a:r>
              <a:rPr kumimoji="0" lang="es-ES" altLang="en-US" sz="4900" b="0" i="0" u="none" strike="noStrike" cap="none" normalizeH="0" baseline="0">
                <a:ln>
                  <a:noFill/>
                </a:ln>
                <a:solidFill>
                  <a:schemeClr val="tx1"/>
                </a:solidFill>
                <a:effectLst/>
                <a:latin typeface="Poppins ExtraBold" panose="020B0502040204020203" pitchFamily="2" charset="0"/>
                <a:cs typeface="Poppins ExtraBold" panose="020B0502040204020203" pitchFamily="2" charset="0"/>
              </a:rPr>
              <a:t>Español </a:t>
            </a:r>
            <a:br>
              <a:rPr kumimoji="0" lang="es-ES" altLang="en-US" sz="4800" b="0" i="0" u="none" strike="noStrike" cap="none" normalizeH="0" baseline="0">
                <a:ln>
                  <a:noFill/>
                </a:ln>
                <a:solidFill>
                  <a:schemeClr val="tx1"/>
                </a:solidFill>
                <a:effectLst/>
                <a:latin typeface="Poppins Black" panose="00000A00000000000000" pitchFamily="2" charset="0"/>
                <a:cs typeface="Poppins Black" panose="00000A00000000000000" pitchFamily="2" charset="0"/>
              </a:rPr>
            </a:br>
            <a:endParaRPr lang="en-US" b="1"/>
          </a:p>
        </p:txBody>
      </p:sp>
      <p:sp>
        <p:nvSpPr>
          <p:cNvPr id="5" name="Rectangle 2">
            <a:extLst>
              <a:ext uri="{FF2B5EF4-FFF2-40B4-BE49-F238E27FC236}">
                <a16:creationId xmlns:a16="http://schemas.microsoft.com/office/drawing/2014/main" id="{28281D08-E8E6-EEF0-EF3E-958386DEA29A}"/>
              </a:ext>
            </a:extLst>
          </p:cNvPr>
          <p:cNvSpPr>
            <a:spLocks noGrp="1" noChangeArrowheads="1"/>
          </p:cNvSpPr>
          <p:nvPr>
            <p:ph type="subTitle" idx="1"/>
          </p:nvPr>
        </p:nvSpPr>
        <p:spPr bwMode="auto">
          <a:xfrm>
            <a:off x="5058888" y="5013931"/>
            <a:ext cx="247006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s-ES" altLang="en-US" b="0" i="0" u="none" strike="noStrike" cap="none" normalizeH="0" baseline="0">
                <a:ln>
                  <a:noFill/>
                </a:ln>
                <a:solidFill>
                  <a:schemeClr val="tx1"/>
                </a:solidFill>
                <a:effectLst/>
                <a:latin typeface="Arial Unicode MS"/>
              </a:rPr>
              <a:t>                       </a:t>
            </a:r>
            <a:r>
              <a:rPr kumimoji="0" lang="es-ES" altLang="en-US" sz="2800" b="0" i="0" u="none" strike="noStrike" cap="none" normalizeH="0" baseline="0">
                <a:ln>
                  <a:noFill/>
                </a:ln>
                <a:solidFill>
                  <a:schemeClr val="tx1"/>
                </a:solidFill>
                <a:effectLst/>
                <a:latin typeface="Arial Unicode MS"/>
              </a:rPr>
              <a:t>Introducción</a:t>
            </a:r>
            <a:r>
              <a:rPr kumimoji="0" lang="es-ES" altLang="en-US" sz="2800" b="0" i="0" u="none" strike="noStrike" cap="none" normalizeH="0" baseline="0">
                <a:ln>
                  <a:noFill/>
                </a:ln>
                <a:solidFill>
                  <a:schemeClr val="tx1"/>
                </a:solidFill>
                <a:effectLst/>
              </a:rPr>
              <a:t> </a:t>
            </a:r>
            <a:r>
              <a:rPr kumimoji="0" lang="es-ES" altLang="en-US" b="0" i="0" u="none" strike="noStrike" cap="none" normalizeH="0" baseline="0">
                <a:ln>
                  <a:noFill/>
                </a:ln>
                <a:solidFill>
                  <a:schemeClr val="tx1"/>
                </a:solidFill>
                <a:effectLst/>
              </a:rPr>
              <a:t>  </a:t>
            </a:r>
            <a:endParaRPr kumimoji="0" lang="es-ES" altLang="en-US"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276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738545A-6936-866E-72F6-BE2C58726FD2}"/>
              </a:ext>
            </a:extLst>
          </p:cNvPr>
          <p:cNvSpPr>
            <a:spLocks noGrp="1" noChangeArrowheads="1"/>
          </p:cNvSpPr>
          <p:nvPr>
            <p:ph idx="1"/>
          </p:nvPr>
        </p:nvSpPr>
        <p:spPr bwMode="auto">
          <a:xfrm>
            <a:off x="1171408" y="1345199"/>
            <a:ext cx="910074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s-ES" altLang="en-US" b="0" i="0" u="none" strike="noStrike" cap="none" normalizeH="0" baseline="0">
                <a:ln>
                  <a:noFill/>
                </a:ln>
                <a:solidFill>
                  <a:schemeClr val="tx1"/>
                </a:solidFill>
                <a:effectLst/>
                <a:latin typeface="Arial Unicode MS"/>
              </a:rPr>
              <a:t>Versión en inglés lanzada en 2018.</a:t>
            </a:r>
          </a:p>
          <a:p>
            <a:pPr eaLnBrk="0" fontAlgn="base" hangingPunct="0">
              <a:lnSpc>
                <a:spcPct val="100000"/>
              </a:lnSpc>
              <a:spcBef>
                <a:spcPct val="0"/>
              </a:spcBef>
              <a:spcAft>
                <a:spcPct val="0"/>
              </a:spcAft>
            </a:pPr>
            <a:endParaRPr kumimoji="0" lang="es-ES" altLang="en-US" b="0" i="0" u="none" strike="noStrike" cap="none" normalizeH="0" baseline="0">
              <a:ln>
                <a:noFill/>
              </a:ln>
              <a:solidFill>
                <a:schemeClr val="tx1"/>
              </a:solidFill>
              <a:effectLst/>
              <a:latin typeface="Arial Unicode MS"/>
            </a:endParaRPr>
          </a:p>
          <a:p>
            <a:pPr eaLnBrk="0" fontAlgn="base" hangingPunct="0">
              <a:lnSpc>
                <a:spcPct val="100000"/>
              </a:lnSpc>
              <a:spcBef>
                <a:spcPct val="0"/>
              </a:spcBef>
              <a:spcAft>
                <a:spcPct val="0"/>
              </a:spcAft>
            </a:pPr>
            <a:r>
              <a:rPr kumimoji="0" lang="es-ES" altLang="en-US" b="0" i="0" u="none" strike="noStrike" cap="none" normalizeH="0" baseline="0">
                <a:ln>
                  <a:noFill/>
                </a:ln>
                <a:solidFill>
                  <a:schemeClr val="tx1"/>
                </a:solidFill>
                <a:effectLst/>
                <a:latin typeface="Arial Unicode MS"/>
              </a:rPr>
              <a:t>Miles de usuarios han accedido al currículum Ejemplos de tipos de usuarios incluyen personal del capítulo, padres, cuidadores, educadores y defensores que apoyan a las familias.</a:t>
            </a:r>
          </a:p>
          <a:p>
            <a:pPr eaLnBrk="0" fontAlgn="base" hangingPunct="0">
              <a:lnSpc>
                <a:spcPct val="100000"/>
              </a:lnSpc>
              <a:spcBef>
                <a:spcPct val="0"/>
              </a:spcBef>
              <a:spcAft>
                <a:spcPct val="0"/>
              </a:spcAft>
            </a:pPr>
            <a:endParaRPr kumimoji="0" lang="es-ES" altLang="en-US" b="0" i="0" u="none" strike="noStrike" cap="none" normalizeH="0" baseline="0">
              <a:ln>
                <a:noFill/>
              </a:ln>
              <a:solidFill>
                <a:schemeClr val="tx1"/>
              </a:solidFill>
              <a:effectLst/>
              <a:latin typeface="Arial Unicode MS"/>
            </a:endParaRPr>
          </a:p>
          <a:p>
            <a:pPr eaLnBrk="0" fontAlgn="base" hangingPunct="0">
              <a:lnSpc>
                <a:spcPct val="100000"/>
              </a:lnSpc>
              <a:spcBef>
                <a:spcPct val="0"/>
              </a:spcBef>
              <a:spcAft>
                <a:spcPct val="0"/>
              </a:spcAft>
            </a:pPr>
            <a:r>
              <a:rPr kumimoji="0" lang="es-ES" altLang="en-US" b="0" i="0" u="none" strike="noStrike" cap="none" normalizeH="0" baseline="0">
                <a:ln>
                  <a:noFill/>
                </a:ln>
                <a:solidFill>
                  <a:schemeClr val="tx1"/>
                </a:solidFill>
                <a:effectLst/>
                <a:latin typeface="Arial Unicode MS"/>
              </a:rPr>
              <a:t> 2021 + 2022: programa financiado con subvenciones que apoya a BIPOC y hogares de bajos ingresos.</a:t>
            </a:r>
          </a:p>
          <a:p>
            <a:pPr eaLnBrk="0" fontAlgn="base" hangingPunct="0">
              <a:lnSpc>
                <a:spcPct val="100000"/>
              </a:lnSpc>
              <a:spcBef>
                <a:spcPct val="0"/>
              </a:spcBef>
              <a:spcAft>
                <a:spcPct val="0"/>
              </a:spcAft>
            </a:pPr>
            <a:endParaRPr kumimoji="0" lang="es-ES" altLang="en-US" b="0" i="0" u="none" strike="noStrike" cap="none" normalizeH="0" baseline="0">
              <a:ln>
                <a:noFill/>
              </a:ln>
              <a:solidFill>
                <a:schemeClr val="tx1"/>
              </a:solidFill>
              <a:effectLst/>
              <a:latin typeface="Arial Unicode MS"/>
            </a:endParaRPr>
          </a:p>
          <a:p>
            <a:pPr eaLnBrk="0" fontAlgn="base" hangingPunct="0">
              <a:lnSpc>
                <a:spcPct val="100000"/>
              </a:lnSpc>
              <a:spcBef>
                <a:spcPct val="0"/>
              </a:spcBef>
              <a:spcAft>
                <a:spcPct val="0"/>
              </a:spcAft>
            </a:pPr>
            <a:r>
              <a:rPr kumimoji="0" lang="es-ES" altLang="en-US" b="0" i="0" u="none" strike="noStrike" cap="none" normalizeH="0" baseline="0">
                <a:ln>
                  <a:noFill/>
                </a:ln>
                <a:solidFill>
                  <a:schemeClr val="tx1"/>
                </a:solidFill>
                <a:effectLst/>
                <a:latin typeface="Arial Unicode MS"/>
              </a:rPr>
              <a:t> 2023 + 2024: programa financiado con subvenciones que apoya a los estados rurales</a:t>
            </a:r>
            <a:r>
              <a:rPr kumimoji="0" lang="es-ES" altLang="en-US" b="0" i="0" u="none" strike="noStrike" cap="none" normalizeH="0" baseline="0">
                <a:ln>
                  <a:noFill/>
                </a:ln>
                <a:solidFill>
                  <a:schemeClr val="tx1"/>
                </a:solidFill>
                <a:effectLst/>
              </a:rPr>
              <a:t> </a:t>
            </a:r>
            <a:endParaRPr kumimoji="0" lang="es-ES" altLang="en-US"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A14B8C8F-F47C-4A8C-896A-F5B919154591}"/>
              </a:ext>
            </a:extLst>
          </p:cNvPr>
          <p:cNvSpPr>
            <a:spLocks noGrp="1" noChangeArrowheads="1"/>
          </p:cNvSpPr>
          <p:nvPr>
            <p:ph type="title"/>
          </p:nvPr>
        </p:nvSpPr>
        <p:spPr bwMode="auto">
          <a:xfrm>
            <a:off x="1076573" y="277532"/>
            <a:ext cx="839845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i="1" u="none" strike="noStrike" cap="none" normalizeH="0" baseline="0">
                <a:ln>
                  <a:noFill/>
                </a:ln>
                <a:solidFill>
                  <a:schemeClr val="tx1"/>
                </a:solidFill>
                <a:effectLst/>
                <a:latin typeface="Poppins" panose="00000500000000000000" pitchFamily="2" charset="0"/>
                <a:cs typeface="Poppins" panose="00000500000000000000" pitchFamily="2" charset="0"/>
              </a:rPr>
              <a:t>Historia del plan de estudios </a:t>
            </a:r>
          </a:p>
        </p:txBody>
      </p:sp>
    </p:spTree>
    <p:extLst>
      <p:ext uri="{BB962C8B-B14F-4D97-AF65-F5344CB8AC3E}">
        <p14:creationId xmlns:p14="http://schemas.microsoft.com/office/powerpoint/2010/main" val="401464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B653E5D-7EC2-A96F-EA01-F074D8462087}"/>
              </a:ext>
            </a:extLst>
          </p:cNvPr>
          <p:cNvSpPr>
            <a:spLocks noGrp="1" noChangeArrowheads="1"/>
          </p:cNvSpPr>
          <p:nvPr>
            <p:ph idx="1"/>
          </p:nvPr>
        </p:nvSpPr>
        <p:spPr bwMode="auto">
          <a:xfrm>
            <a:off x="1460666" y="1807929"/>
            <a:ext cx="868086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s-ES" altLang="en-US" b="1" i="1" u="none" strike="noStrike" cap="none" normalizeH="0" baseline="0">
                <a:ln>
                  <a:noFill/>
                </a:ln>
                <a:solidFill>
                  <a:schemeClr val="tx1"/>
                </a:solidFill>
                <a:effectLst/>
                <a:latin typeface="Poppins Black" panose="00000A00000000000000" pitchFamily="2" charset="0"/>
                <a:cs typeface="Poppins Black" panose="00000A00000000000000" pitchFamily="2" charset="0"/>
              </a:rPr>
              <a:t>Gratis</a:t>
            </a:r>
            <a:r>
              <a:rPr kumimoji="0" lang="es-ES" altLang="en-US" b="0" i="1" u="none" strike="noStrike" cap="none" normalizeH="0" baseline="0">
                <a:ln>
                  <a:noFill/>
                </a:ln>
                <a:solidFill>
                  <a:schemeClr val="tx1"/>
                </a:solidFill>
                <a:effectLst/>
                <a:latin typeface="Poppins Black" panose="00000A00000000000000" pitchFamily="2" charset="0"/>
                <a:cs typeface="Poppins Black" panose="00000A00000000000000" pitchFamily="2" charset="0"/>
              </a:rPr>
              <a:t> </a:t>
            </a:r>
          </a:p>
          <a:p>
            <a:pPr marL="0" indent="0" eaLnBrk="0" fontAlgn="base" hangingPunct="0">
              <a:lnSpc>
                <a:spcPct val="100000"/>
              </a:lnSpc>
              <a:spcBef>
                <a:spcPct val="0"/>
              </a:spcBef>
              <a:spcAft>
                <a:spcPct val="0"/>
              </a:spcAft>
              <a:buNone/>
            </a:pPr>
            <a:r>
              <a:rPr kumimoji="0" lang="es-ES" altLang="en-US" b="0" i="0" u="none" strike="noStrike" cap="none" normalizeH="0" baseline="0">
                <a:ln>
                  <a:noFill/>
                </a:ln>
                <a:solidFill>
                  <a:schemeClr val="tx1"/>
                </a:solidFill>
                <a:effectLst/>
                <a:latin typeface="+mn-lt"/>
                <a:cs typeface="Poppins Black" panose="00000A00000000000000" pitchFamily="2" charset="0"/>
              </a:rPr>
              <a:t>Personal de </a:t>
            </a:r>
            <a:r>
              <a:rPr kumimoji="0" lang="es-ES" altLang="en-US" b="0" i="0" u="none" strike="noStrike" cap="none" normalizeH="0" baseline="0" err="1">
                <a:ln>
                  <a:noFill/>
                </a:ln>
                <a:solidFill>
                  <a:schemeClr val="tx1"/>
                </a:solidFill>
                <a:effectLst/>
                <a:latin typeface="+mn-lt"/>
                <a:cs typeface="Poppins Black" panose="00000A00000000000000" pitchFamily="2" charset="0"/>
              </a:rPr>
              <a:t>Chapters</a:t>
            </a:r>
            <a:r>
              <a:rPr kumimoji="0" lang="es-ES" altLang="en-US" b="0" i="0" u="none" strike="noStrike" cap="none" normalizeH="0" baseline="0">
                <a:ln>
                  <a:noFill/>
                </a:ln>
                <a:solidFill>
                  <a:schemeClr val="tx1"/>
                </a:solidFill>
                <a:effectLst/>
                <a:latin typeface="+mn-lt"/>
                <a:cs typeface="Poppins Black" panose="00000A00000000000000" pitchFamily="2" charset="0"/>
              </a:rPr>
              <a:t> </a:t>
            </a:r>
            <a:r>
              <a:rPr kumimoji="0" lang="es-ES" altLang="en-US" b="0" i="0" u="none" strike="noStrike" cap="none" normalizeH="0" baseline="0" err="1">
                <a:ln>
                  <a:noFill/>
                </a:ln>
                <a:solidFill>
                  <a:schemeClr val="tx1"/>
                </a:solidFill>
                <a:effectLst/>
                <a:latin typeface="+mn-lt"/>
                <a:cs typeface="Poppins Black" panose="00000A00000000000000" pitchFamily="2" charset="0"/>
              </a:rPr>
              <a:t>of</a:t>
            </a:r>
            <a:r>
              <a:rPr kumimoji="0" lang="es-ES" altLang="en-US" b="0" i="0" u="none" strike="noStrike" cap="none" normalizeH="0" baseline="0">
                <a:ln>
                  <a:noFill/>
                </a:ln>
                <a:solidFill>
                  <a:schemeClr val="tx1"/>
                </a:solidFill>
                <a:effectLst/>
                <a:latin typeface="+mn-lt"/>
                <a:cs typeface="Poppins Black" panose="00000A00000000000000" pitchFamily="2" charset="0"/>
              </a:rPr>
              <a:t> </a:t>
            </a:r>
            <a:r>
              <a:rPr kumimoji="0" lang="es-ES" altLang="en-US" b="0" i="0" u="none" strike="noStrike" cap="none" normalizeH="0" baseline="0" err="1">
                <a:ln>
                  <a:noFill/>
                </a:ln>
                <a:solidFill>
                  <a:schemeClr val="tx1"/>
                </a:solidFill>
                <a:effectLst/>
                <a:latin typeface="+mn-lt"/>
                <a:cs typeface="Poppins Black" panose="00000A00000000000000" pitchFamily="2" charset="0"/>
              </a:rPr>
              <a:t>The</a:t>
            </a:r>
            <a:r>
              <a:rPr kumimoji="0" lang="es-ES" altLang="en-US" b="0" i="0" u="none" strike="noStrike" cap="none" normalizeH="0" baseline="0">
                <a:ln>
                  <a:noFill/>
                </a:ln>
                <a:solidFill>
                  <a:schemeClr val="tx1"/>
                </a:solidFill>
                <a:effectLst/>
                <a:latin typeface="+mn-lt"/>
                <a:cs typeface="Poppins Black" panose="00000A00000000000000" pitchFamily="2" charset="0"/>
              </a:rPr>
              <a:t> Arc</a:t>
            </a:r>
          </a:p>
          <a:p>
            <a:pPr marL="0" indent="0" eaLnBrk="0" fontAlgn="base" hangingPunct="0">
              <a:lnSpc>
                <a:spcPct val="100000"/>
              </a:lnSpc>
              <a:spcBef>
                <a:spcPct val="0"/>
              </a:spcBef>
              <a:spcAft>
                <a:spcPct val="0"/>
              </a:spcAft>
              <a:buNone/>
            </a:pPr>
            <a:endParaRPr kumimoji="0" lang="es-ES" altLang="en-US" b="0" i="0" u="none" strike="noStrike" cap="none" normalizeH="0" baseline="0">
              <a:ln>
                <a:noFill/>
              </a:ln>
              <a:solidFill>
                <a:schemeClr val="tx1"/>
              </a:solidFill>
              <a:effectLst/>
              <a:latin typeface="+mn-lt"/>
              <a:cs typeface="Poppins Black" panose="00000A00000000000000" pitchFamily="2" charset="0"/>
            </a:endParaRPr>
          </a:p>
          <a:p>
            <a:pPr marL="0" indent="0" eaLnBrk="0" fontAlgn="base" hangingPunct="0">
              <a:lnSpc>
                <a:spcPct val="100000"/>
              </a:lnSpc>
              <a:spcBef>
                <a:spcPct val="0"/>
              </a:spcBef>
              <a:spcAft>
                <a:spcPct val="0"/>
              </a:spcAft>
              <a:buNone/>
            </a:pPr>
            <a:endParaRPr lang="es-ES" altLang="en-US">
              <a:latin typeface="+mn-lt"/>
              <a:cs typeface="Poppins Black" panose="00000A00000000000000" pitchFamily="2" charset="0"/>
            </a:endParaRPr>
          </a:p>
          <a:p>
            <a:pPr eaLnBrk="0" fontAlgn="base" hangingPunct="0">
              <a:lnSpc>
                <a:spcPct val="100000"/>
              </a:lnSpc>
              <a:spcBef>
                <a:spcPct val="0"/>
              </a:spcBef>
              <a:spcAft>
                <a:spcPct val="0"/>
              </a:spcAft>
            </a:pPr>
            <a:r>
              <a:rPr kumimoji="0" lang="es-ES" altLang="en-US" b="0" i="0" u="none" strike="noStrike" cap="none" normalizeH="0" baseline="0">
                <a:ln>
                  <a:noFill/>
                </a:ln>
                <a:solidFill>
                  <a:schemeClr val="tx1"/>
                </a:solidFill>
                <a:effectLst/>
                <a:latin typeface="+mn-lt"/>
                <a:cs typeface="Poppins Black" panose="00000A00000000000000" pitchFamily="2" charset="0"/>
              </a:rPr>
              <a:t> </a:t>
            </a:r>
            <a:r>
              <a:rPr kumimoji="0" lang="es-ES" altLang="en-US" b="0" i="0" u="none" strike="noStrike" cap="none" normalizeH="0" baseline="0">
                <a:ln>
                  <a:noFill/>
                </a:ln>
                <a:solidFill>
                  <a:schemeClr val="tx1"/>
                </a:solidFill>
                <a:effectLst/>
                <a:latin typeface="Poppins Black" panose="00000A00000000000000" pitchFamily="2" charset="0"/>
                <a:cs typeface="Poppins Black" panose="00000A00000000000000" pitchFamily="2" charset="0"/>
              </a:rPr>
              <a:t>Tarifa de acceso de $99 </a:t>
            </a:r>
            <a:r>
              <a:rPr kumimoji="0" lang="es-ES" altLang="en-US" b="0" i="0" u="none" strike="noStrike" cap="none" normalizeH="0" baseline="0">
                <a:ln>
                  <a:noFill/>
                </a:ln>
                <a:solidFill>
                  <a:schemeClr val="tx1"/>
                </a:solidFill>
                <a:effectLst/>
                <a:latin typeface="+mn-lt"/>
                <a:cs typeface="Poppins Black" panose="00000A00000000000000" pitchFamily="2" charset="0"/>
              </a:rPr>
              <a:t>(aunque algunos programas de subvenciones están disponibles) </a:t>
            </a:r>
          </a:p>
          <a:p>
            <a:pPr eaLnBrk="0" fontAlgn="base" hangingPunct="0">
              <a:lnSpc>
                <a:spcPct val="100000"/>
              </a:lnSpc>
              <a:spcBef>
                <a:spcPct val="0"/>
              </a:spcBef>
              <a:spcAft>
                <a:spcPct val="0"/>
              </a:spcAft>
            </a:pPr>
            <a:r>
              <a:rPr kumimoji="0" lang="es-ES" altLang="en-US" b="0" i="0" u="none" strike="noStrike" cap="none" normalizeH="0" baseline="0">
                <a:ln>
                  <a:noFill/>
                </a:ln>
                <a:solidFill>
                  <a:schemeClr val="tx1"/>
                </a:solidFill>
                <a:effectLst/>
                <a:latin typeface="+mn-lt"/>
                <a:cs typeface="Poppins Black" panose="00000A00000000000000" pitchFamily="2" charset="0"/>
              </a:rPr>
              <a:t>Defensores no</a:t>
            </a:r>
            <a:r>
              <a:rPr lang="es-ES" altLang="en-US">
                <a:latin typeface="+mn-lt"/>
                <a:cs typeface="Poppins Black" panose="00000A00000000000000" pitchFamily="2" charset="0"/>
              </a:rPr>
              <a:t> </a:t>
            </a:r>
            <a:r>
              <a:rPr kumimoji="0" lang="es-ES" altLang="en-US" b="0" i="0" u="none" strike="noStrike" cap="none" normalizeH="0" baseline="0">
                <a:ln>
                  <a:noFill/>
                </a:ln>
                <a:solidFill>
                  <a:schemeClr val="tx1"/>
                </a:solidFill>
                <a:effectLst/>
                <a:latin typeface="+mn-lt"/>
                <a:cs typeface="Poppins Black" panose="00000A00000000000000" pitchFamily="2" charset="0"/>
              </a:rPr>
              <a:t>abogados no afiliados a </a:t>
            </a:r>
            <a:r>
              <a:rPr kumimoji="0" lang="es-ES" altLang="en-US" b="0" i="0" u="none" strike="noStrike" cap="none" normalizeH="0" baseline="0" err="1">
                <a:ln>
                  <a:noFill/>
                </a:ln>
                <a:solidFill>
                  <a:schemeClr val="tx1"/>
                </a:solidFill>
                <a:effectLst/>
                <a:latin typeface="+mn-lt"/>
                <a:cs typeface="Poppins Black" panose="00000A00000000000000" pitchFamily="2" charset="0"/>
              </a:rPr>
              <a:t>The</a:t>
            </a:r>
            <a:r>
              <a:rPr kumimoji="0" lang="es-ES" altLang="en-US" b="0" i="0" u="none" strike="noStrike" cap="none" normalizeH="0" baseline="0">
                <a:ln>
                  <a:noFill/>
                </a:ln>
                <a:solidFill>
                  <a:schemeClr val="tx1"/>
                </a:solidFill>
                <a:effectLst/>
                <a:latin typeface="+mn-lt"/>
                <a:cs typeface="Poppins Black" panose="00000A00000000000000" pitchFamily="2" charset="0"/>
              </a:rPr>
              <a:t> Arc </a:t>
            </a:r>
          </a:p>
          <a:p>
            <a:pPr eaLnBrk="0" fontAlgn="base" hangingPunct="0">
              <a:lnSpc>
                <a:spcPct val="100000"/>
              </a:lnSpc>
              <a:spcBef>
                <a:spcPct val="0"/>
              </a:spcBef>
              <a:spcAft>
                <a:spcPct val="0"/>
              </a:spcAft>
            </a:pPr>
            <a:r>
              <a:rPr lang="es-ES" altLang="en-US">
                <a:latin typeface="+mn-lt"/>
                <a:cs typeface="Poppins Black" panose="00000A00000000000000" pitchFamily="2" charset="0"/>
              </a:rPr>
              <a:t> </a:t>
            </a:r>
            <a:r>
              <a:rPr kumimoji="0" lang="es-ES" altLang="en-US" b="0" i="0" u="none" strike="noStrike" cap="none" normalizeH="0" baseline="0">
                <a:ln>
                  <a:noFill/>
                </a:ln>
                <a:solidFill>
                  <a:schemeClr val="tx1"/>
                </a:solidFill>
                <a:effectLst/>
                <a:latin typeface="+mn-lt"/>
                <a:cs typeface="Poppins Black" panose="00000A00000000000000" pitchFamily="2" charset="0"/>
              </a:rPr>
              <a:t>Padres y otros miembros de la familia. </a:t>
            </a:r>
          </a:p>
          <a:p>
            <a:pPr eaLnBrk="0" fontAlgn="base" hangingPunct="0">
              <a:lnSpc>
                <a:spcPct val="100000"/>
              </a:lnSpc>
              <a:spcBef>
                <a:spcPct val="0"/>
              </a:spcBef>
              <a:spcAft>
                <a:spcPct val="0"/>
              </a:spcAft>
            </a:pPr>
            <a:r>
              <a:rPr kumimoji="0" lang="es-ES" altLang="en-US" b="0" i="0" u="none" strike="noStrike" cap="none" normalizeH="0" baseline="0">
                <a:ln>
                  <a:noFill/>
                </a:ln>
                <a:solidFill>
                  <a:schemeClr val="tx1"/>
                </a:solidFill>
                <a:effectLst/>
                <a:latin typeface="+mn-lt"/>
                <a:cs typeface="Poppins Black" panose="00000A00000000000000" pitchFamily="2" charset="0"/>
              </a:rPr>
              <a:t>Educadores y proveedores de servicios relacionados </a:t>
            </a:r>
          </a:p>
        </p:txBody>
      </p:sp>
      <p:sp>
        <p:nvSpPr>
          <p:cNvPr id="6" name="Rectangle 3">
            <a:extLst>
              <a:ext uri="{FF2B5EF4-FFF2-40B4-BE49-F238E27FC236}">
                <a16:creationId xmlns:a16="http://schemas.microsoft.com/office/drawing/2014/main" id="{2C35644A-F530-EDB5-223C-C21ABA44BA21}"/>
              </a:ext>
            </a:extLst>
          </p:cNvPr>
          <p:cNvSpPr>
            <a:spLocks noGrp="1" noChangeArrowheads="1"/>
          </p:cNvSpPr>
          <p:nvPr>
            <p:ph type="title"/>
          </p:nvPr>
        </p:nvSpPr>
        <p:spPr bwMode="auto">
          <a:xfrm>
            <a:off x="1108362" y="643186"/>
            <a:ext cx="479009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b="0" i="0" u="none" strike="noStrike" cap="none" normalizeH="0" baseline="0">
                <a:ln>
                  <a:noFill/>
                </a:ln>
                <a:solidFill>
                  <a:schemeClr val="tx1"/>
                </a:solidFill>
                <a:effectLst/>
                <a:latin typeface="Poppins" panose="00000500000000000000" pitchFamily="2" charset="0"/>
                <a:cs typeface="Poppins" panose="00000500000000000000" pitchFamily="2" charset="0"/>
              </a:rPr>
              <a:t>Público objetivo </a:t>
            </a:r>
          </a:p>
        </p:txBody>
      </p:sp>
    </p:spTree>
    <p:extLst>
      <p:ext uri="{BB962C8B-B14F-4D97-AF65-F5344CB8AC3E}">
        <p14:creationId xmlns:p14="http://schemas.microsoft.com/office/powerpoint/2010/main" val="412352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35B74A3-65FB-62E7-42A8-CB9481851ECA}"/>
              </a:ext>
            </a:extLst>
          </p:cNvPr>
          <p:cNvSpPr>
            <a:spLocks noGrp="1" noChangeArrowheads="1"/>
          </p:cNvSpPr>
          <p:nvPr>
            <p:ph idx="1"/>
          </p:nvPr>
        </p:nvSpPr>
        <p:spPr bwMode="auto">
          <a:xfrm>
            <a:off x="1108362" y="2389535"/>
            <a:ext cx="991386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s-ES" altLang="en-US" b="0" i="0" u="none" strike="noStrike" cap="none" normalizeH="0" baseline="0">
                <a:ln>
                  <a:noFill/>
                </a:ln>
                <a:solidFill>
                  <a:schemeClr val="tx1"/>
                </a:solidFill>
                <a:effectLst/>
                <a:latin typeface="+mn-lt"/>
                <a:cs typeface="Poppins Black" panose="00000A00000000000000" pitchFamily="2" charset="0"/>
              </a:rPr>
              <a:t>Módulo 1: Construyendo una base para la promoción </a:t>
            </a:r>
          </a:p>
          <a:p>
            <a:pPr marR="0" lvl="0" algn="l" defTabSz="914400" rtl="0" eaLnBrk="0" fontAlgn="base" latinLnBrk="0" hangingPunct="0">
              <a:lnSpc>
                <a:spcPct val="100000"/>
              </a:lnSpc>
              <a:spcBef>
                <a:spcPct val="0"/>
              </a:spcBef>
              <a:spcAft>
                <a:spcPct val="0"/>
              </a:spcAft>
              <a:buClrTx/>
              <a:buSzTx/>
              <a:tabLst/>
            </a:pPr>
            <a:r>
              <a:rPr kumimoji="0" lang="es-ES" altLang="en-US" b="0" i="0" u="none" strike="noStrike" cap="none" normalizeH="0" baseline="0">
                <a:ln>
                  <a:noFill/>
                </a:ln>
                <a:solidFill>
                  <a:schemeClr val="tx1"/>
                </a:solidFill>
                <a:effectLst/>
                <a:latin typeface="+mn-lt"/>
                <a:cs typeface="Poppins Black" panose="00000A00000000000000" pitchFamily="2" charset="0"/>
              </a:rPr>
              <a:t>Modulo 2: IDEA y servicios de intervención temprana  </a:t>
            </a:r>
          </a:p>
          <a:p>
            <a:pPr marR="0" lvl="0" algn="l" defTabSz="914400" rtl="0" eaLnBrk="0" fontAlgn="base" latinLnBrk="0" hangingPunct="0">
              <a:lnSpc>
                <a:spcPct val="100000"/>
              </a:lnSpc>
              <a:spcBef>
                <a:spcPct val="0"/>
              </a:spcBef>
              <a:spcAft>
                <a:spcPct val="0"/>
              </a:spcAft>
              <a:buClrTx/>
              <a:buSzTx/>
              <a:tabLst/>
            </a:pPr>
            <a:r>
              <a:rPr kumimoji="0" lang="es-ES" altLang="en-US" b="0" i="0" u="none" strike="noStrike" cap="none" normalizeH="0" baseline="0">
                <a:ln>
                  <a:noFill/>
                </a:ln>
                <a:solidFill>
                  <a:schemeClr val="tx1"/>
                </a:solidFill>
                <a:effectLst/>
                <a:latin typeface="+mn-lt"/>
                <a:cs typeface="Poppins Black" panose="00000A00000000000000" pitchFamily="2" charset="0"/>
              </a:rPr>
              <a:t>Modulo 3: IDEA y servicios de educación especial </a:t>
            </a:r>
          </a:p>
          <a:p>
            <a:pPr marR="0" lvl="0" algn="l" defTabSz="914400" rtl="0" eaLnBrk="0" fontAlgn="base" latinLnBrk="0" hangingPunct="0">
              <a:lnSpc>
                <a:spcPct val="100000"/>
              </a:lnSpc>
              <a:spcBef>
                <a:spcPct val="0"/>
              </a:spcBef>
              <a:spcAft>
                <a:spcPct val="0"/>
              </a:spcAft>
              <a:buClrTx/>
              <a:buSzTx/>
              <a:tabLst/>
            </a:pPr>
            <a:r>
              <a:rPr kumimoji="0" lang="es-ES" altLang="en-US" b="0" i="0" u="none" strike="noStrike" cap="none" normalizeH="0" baseline="0">
                <a:ln>
                  <a:noFill/>
                </a:ln>
                <a:solidFill>
                  <a:schemeClr val="tx1"/>
                </a:solidFill>
                <a:effectLst/>
                <a:latin typeface="+mn-lt"/>
                <a:cs typeface="Poppins Black" panose="00000A00000000000000" pitchFamily="2" charset="0"/>
              </a:rPr>
              <a:t>Módulo 4: Anatomía de un IEP Módulo </a:t>
            </a:r>
          </a:p>
          <a:p>
            <a:pPr marR="0" lvl="0" algn="l" defTabSz="914400" rtl="0" eaLnBrk="0" fontAlgn="base" latinLnBrk="0" hangingPunct="0">
              <a:lnSpc>
                <a:spcPct val="100000"/>
              </a:lnSpc>
              <a:spcBef>
                <a:spcPct val="0"/>
              </a:spcBef>
              <a:spcAft>
                <a:spcPct val="0"/>
              </a:spcAft>
              <a:buClrTx/>
              <a:buSzTx/>
              <a:tabLst/>
            </a:pPr>
            <a:r>
              <a:rPr kumimoji="0" lang="es-ES" altLang="en-US" b="0" i="0" u="none" strike="noStrike" cap="none" normalizeH="0" baseline="0">
                <a:ln>
                  <a:noFill/>
                </a:ln>
                <a:solidFill>
                  <a:schemeClr val="tx1"/>
                </a:solidFill>
                <a:effectLst/>
                <a:latin typeface="+mn-lt"/>
                <a:cs typeface="Poppins Black" panose="00000A00000000000000" pitchFamily="2" charset="0"/>
              </a:rPr>
              <a:t>Módulo 5: Garantías Procesales </a:t>
            </a:r>
          </a:p>
          <a:p>
            <a:pPr marR="0" lvl="0" algn="l" defTabSz="914400" rtl="0" eaLnBrk="0" fontAlgn="base" latinLnBrk="0" hangingPunct="0">
              <a:lnSpc>
                <a:spcPct val="100000"/>
              </a:lnSpc>
              <a:spcBef>
                <a:spcPct val="0"/>
              </a:spcBef>
              <a:spcAft>
                <a:spcPct val="0"/>
              </a:spcAft>
              <a:buClrTx/>
              <a:buSzTx/>
              <a:tabLst/>
            </a:pPr>
            <a:r>
              <a:rPr kumimoji="0" lang="es-ES" altLang="en-US" b="0" i="0" u="none" strike="noStrike" cap="none" normalizeH="0" baseline="0">
                <a:ln>
                  <a:noFill/>
                </a:ln>
                <a:solidFill>
                  <a:schemeClr val="tx1"/>
                </a:solidFill>
                <a:effectLst/>
                <a:latin typeface="+mn-lt"/>
                <a:cs typeface="Poppins Black" panose="00000A00000000000000" pitchFamily="2" charset="0"/>
              </a:rPr>
              <a:t>Módulo 6: Sección 504  </a:t>
            </a:r>
          </a:p>
          <a:p>
            <a:pPr marR="0" lvl="0" algn="l" defTabSz="914400" rtl="0" eaLnBrk="0" fontAlgn="base" latinLnBrk="0" hangingPunct="0">
              <a:lnSpc>
                <a:spcPct val="100000"/>
              </a:lnSpc>
              <a:spcBef>
                <a:spcPct val="0"/>
              </a:spcBef>
              <a:spcAft>
                <a:spcPct val="0"/>
              </a:spcAft>
              <a:buClrTx/>
              <a:buSzTx/>
              <a:tabLst/>
            </a:pPr>
            <a:r>
              <a:rPr kumimoji="0" lang="es-ES" altLang="en-US" b="0" i="0" u="none" strike="noStrike" cap="none" normalizeH="0" baseline="0">
                <a:ln>
                  <a:noFill/>
                </a:ln>
                <a:solidFill>
                  <a:schemeClr val="tx1"/>
                </a:solidFill>
                <a:effectLst/>
                <a:latin typeface="+mn-lt"/>
                <a:cs typeface="Poppins Black" panose="00000A00000000000000" pitchFamily="2" charset="0"/>
              </a:rPr>
              <a:t>Módulo 7: Registros Educativos </a:t>
            </a:r>
          </a:p>
          <a:p>
            <a:pPr marR="0" lvl="0" algn="l" defTabSz="914400" rtl="0" eaLnBrk="0" fontAlgn="base" latinLnBrk="0" hangingPunct="0">
              <a:lnSpc>
                <a:spcPct val="100000"/>
              </a:lnSpc>
              <a:spcBef>
                <a:spcPct val="0"/>
              </a:spcBef>
              <a:spcAft>
                <a:spcPct val="0"/>
              </a:spcAft>
              <a:buClrTx/>
              <a:buSzTx/>
              <a:tabLst/>
            </a:pPr>
            <a:r>
              <a:rPr kumimoji="0" lang="es-ES" altLang="en-US" b="0" i="0" u="none" strike="noStrike" cap="none" normalizeH="0" baseline="0">
                <a:ln>
                  <a:noFill/>
                </a:ln>
                <a:solidFill>
                  <a:schemeClr val="tx1"/>
                </a:solidFill>
                <a:effectLst/>
                <a:latin typeface="+mn-lt"/>
                <a:cs typeface="Poppins Black" panose="00000A00000000000000" pitchFamily="2" charset="0"/>
              </a:rPr>
              <a:t>Módulo 8: Habilidades de promoción </a:t>
            </a:r>
          </a:p>
        </p:txBody>
      </p:sp>
      <p:sp>
        <p:nvSpPr>
          <p:cNvPr id="6" name="Rectangle 3">
            <a:extLst>
              <a:ext uri="{FF2B5EF4-FFF2-40B4-BE49-F238E27FC236}">
                <a16:creationId xmlns:a16="http://schemas.microsoft.com/office/drawing/2014/main" id="{28459597-95A3-A2BD-30D3-6612E0CFD1DE}"/>
              </a:ext>
            </a:extLst>
          </p:cNvPr>
          <p:cNvSpPr>
            <a:spLocks noGrp="1" noChangeArrowheads="1"/>
          </p:cNvSpPr>
          <p:nvPr>
            <p:ph type="title"/>
          </p:nvPr>
        </p:nvSpPr>
        <p:spPr bwMode="auto">
          <a:xfrm>
            <a:off x="1108362" y="544314"/>
            <a:ext cx="903003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b="0" i="0" u="none" strike="noStrike" cap="none" normalizeH="0" baseline="0">
                <a:ln>
                  <a:noFill/>
                </a:ln>
                <a:solidFill>
                  <a:schemeClr val="tx1"/>
                </a:solidFill>
                <a:effectLst/>
                <a:latin typeface="Poppins" panose="00000500000000000000" pitchFamily="2" charset="0"/>
                <a:cs typeface="Poppins" panose="00000500000000000000" pitchFamily="2" charset="0"/>
              </a:rPr>
              <a:t>Contenido del </a:t>
            </a:r>
            <a:r>
              <a:rPr lang="es-ES" altLang="en-US">
                <a:latin typeface="Poppins" panose="00000500000000000000" pitchFamily="2" charset="0"/>
                <a:cs typeface="Poppins" panose="00000500000000000000" pitchFamily="2" charset="0"/>
              </a:rPr>
              <a:t>P</a:t>
            </a:r>
            <a:r>
              <a:rPr kumimoji="0" lang="es-ES" altLang="en-US" b="0" i="0" u="none" strike="noStrike" cap="none" normalizeH="0" baseline="0">
                <a:ln>
                  <a:noFill/>
                </a:ln>
                <a:solidFill>
                  <a:schemeClr val="tx1"/>
                </a:solidFill>
                <a:effectLst/>
                <a:latin typeface="Poppins" panose="00000500000000000000" pitchFamily="2" charset="0"/>
                <a:cs typeface="Poppins" panose="00000500000000000000" pitchFamily="2" charset="0"/>
              </a:rPr>
              <a:t>lan de Estudios </a:t>
            </a:r>
          </a:p>
        </p:txBody>
      </p:sp>
    </p:spTree>
    <p:extLst>
      <p:ext uri="{BB962C8B-B14F-4D97-AF65-F5344CB8AC3E}">
        <p14:creationId xmlns:p14="http://schemas.microsoft.com/office/powerpoint/2010/main" val="4160259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0A820C0-C848-C528-0DAB-138B91936B87}"/>
              </a:ext>
            </a:extLst>
          </p:cNvPr>
          <p:cNvSpPr>
            <a:spLocks noGrp="1" noChangeArrowheads="1"/>
          </p:cNvSpPr>
          <p:nvPr>
            <p:ph idx="1"/>
          </p:nvPr>
        </p:nvSpPr>
        <p:spPr bwMode="auto">
          <a:xfrm>
            <a:off x="1108362" y="2635756"/>
            <a:ext cx="688201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s-ES" altLang="en-US" sz="3200" b="0" i="0" u="none" strike="noStrike" cap="none" normalizeH="0" baseline="0">
                <a:ln>
                  <a:noFill/>
                </a:ln>
                <a:effectLst/>
                <a:latin typeface="+mn-lt"/>
                <a:cs typeface="Poppins"/>
              </a:rPr>
              <a:t>Prueba previa</a:t>
            </a:r>
            <a:r>
              <a:rPr lang="es-ES" altLang="en-US" sz="3200">
                <a:latin typeface="+mn-lt"/>
                <a:cs typeface="Poppins"/>
              </a:rPr>
              <a:t> </a:t>
            </a:r>
            <a:endParaRPr kumimoji="0" lang="es-ES" altLang="en-US" sz="3200" b="0" i="0" u="none" strike="noStrike" cap="none" normalizeH="0" baseline="0">
              <a:ln>
                <a:noFill/>
              </a:ln>
              <a:effectLst/>
              <a:latin typeface="+mn-lt"/>
            </a:endParaRPr>
          </a:p>
          <a:p>
            <a:pPr eaLnBrk="0" fontAlgn="base" hangingPunct="0">
              <a:lnSpc>
                <a:spcPct val="100000"/>
              </a:lnSpc>
              <a:spcBef>
                <a:spcPct val="0"/>
              </a:spcBef>
              <a:spcAft>
                <a:spcPct val="0"/>
              </a:spcAft>
            </a:pPr>
            <a:r>
              <a:rPr lang="es-ES" altLang="en-US" sz="3200">
                <a:latin typeface="+mn-lt"/>
                <a:cs typeface="Poppins"/>
              </a:rPr>
              <a:t>Guía</a:t>
            </a:r>
            <a:r>
              <a:rPr kumimoji="0" lang="es-ES" altLang="en-US" sz="3200" b="0" i="0" u="none" strike="noStrike" cap="none" normalizeH="0" baseline="0">
                <a:ln>
                  <a:noFill/>
                </a:ln>
                <a:effectLst/>
                <a:latin typeface="+mn-lt"/>
                <a:cs typeface="Poppins"/>
              </a:rPr>
              <a:t> de escucha</a:t>
            </a:r>
            <a:endParaRPr lang="es-ES" altLang="en-US" sz="3200" b="0" i="0" u="none" strike="noStrike" cap="none" normalizeH="0" baseline="0">
              <a:ln>
                <a:noFill/>
              </a:ln>
              <a:effectLst/>
              <a:latin typeface="+mn-lt"/>
              <a:cs typeface="Poppins"/>
            </a:endParaRPr>
          </a:p>
          <a:p>
            <a:pPr eaLnBrk="0" fontAlgn="base" hangingPunct="0">
              <a:lnSpc>
                <a:spcPct val="100000"/>
              </a:lnSpc>
              <a:spcBef>
                <a:spcPct val="0"/>
              </a:spcBef>
              <a:spcAft>
                <a:spcPct val="0"/>
              </a:spcAft>
            </a:pPr>
            <a:r>
              <a:rPr kumimoji="0" lang="es-ES" altLang="en-US" sz="3200" b="0" i="0" u="none" strike="noStrike" cap="none" normalizeH="0" baseline="0">
                <a:ln>
                  <a:noFill/>
                </a:ln>
                <a:effectLst/>
                <a:latin typeface="+mn-lt"/>
                <a:cs typeface="Poppins"/>
              </a:rPr>
              <a:t>Presentaciones en vídeo narradas.</a:t>
            </a:r>
            <a:endParaRPr lang="es-ES" altLang="en-US" sz="3200" b="0" i="0" u="none" strike="noStrike" cap="none" normalizeH="0" baseline="0">
              <a:ln>
                <a:noFill/>
              </a:ln>
              <a:effectLst/>
              <a:latin typeface="+mn-lt"/>
              <a:cs typeface="Poppins"/>
            </a:endParaRPr>
          </a:p>
          <a:p>
            <a:pPr eaLnBrk="0" fontAlgn="base" hangingPunct="0">
              <a:lnSpc>
                <a:spcPct val="100000"/>
              </a:lnSpc>
              <a:spcBef>
                <a:spcPct val="0"/>
              </a:spcBef>
              <a:spcAft>
                <a:spcPct val="0"/>
              </a:spcAft>
            </a:pPr>
            <a:r>
              <a:rPr kumimoji="0" lang="es-ES" altLang="en-US" sz="3200" b="0" i="0" u="none" strike="noStrike" cap="none" normalizeH="0" baseline="0" err="1">
                <a:ln>
                  <a:noFill/>
                </a:ln>
                <a:effectLst/>
                <a:latin typeface="+mn-lt"/>
                <a:cs typeface="Poppins"/>
              </a:rPr>
              <a:t>Post-prueba</a:t>
            </a:r>
            <a:endParaRPr lang="es-ES" altLang="en-US" sz="3200" b="0" i="0" u="none" strike="noStrike" cap="none" normalizeH="0" baseline="0" err="1">
              <a:ln>
                <a:noFill/>
              </a:ln>
              <a:effectLst/>
              <a:latin typeface="+mn-lt"/>
              <a:cs typeface="Poppins"/>
            </a:endParaRPr>
          </a:p>
          <a:p>
            <a:pPr eaLnBrk="0" fontAlgn="base" hangingPunct="0">
              <a:lnSpc>
                <a:spcPct val="100000"/>
              </a:lnSpc>
              <a:spcBef>
                <a:spcPct val="0"/>
              </a:spcBef>
              <a:spcAft>
                <a:spcPct val="0"/>
              </a:spcAft>
            </a:pPr>
            <a:r>
              <a:rPr kumimoji="0" lang="es-ES" altLang="en-US" sz="3200" b="0" i="0" u="none" strike="noStrike" cap="none" normalizeH="0" baseline="0">
                <a:ln>
                  <a:noFill/>
                </a:ln>
                <a:effectLst/>
                <a:latin typeface="+mn-lt"/>
                <a:cs typeface="Poppins"/>
              </a:rPr>
              <a:t>Competencias culturales</a:t>
            </a:r>
            <a:endParaRPr lang="es-ES" altLang="en-US" sz="3200" b="0" i="0" u="none" strike="noStrike" cap="none" normalizeH="0" baseline="0">
              <a:ln>
                <a:noFill/>
              </a:ln>
              <a:effectLst/>
              <a:latin typeface="+mn-lt"/>
              <a:cs typeface="Poppins"/>
            </a:endParaRPr>
          </a:p>
          <a:p>
            <a:pPr eaLnBrk="0" fontAlgn="base" hangingPunct="0">
              <a:lnSpc>
                <a:spcPct val="100000"/>
              </a:lnSpc>
              <a:spcBef>
                <a:spcPct val="0"/>
              </a:spcBef>
              <a:spcAft>
                <a:spcPct val="0"/>
              </a:spcAft>
            </a:pPr>
            <a:r>
              <a:rPr kumimoji="0" lang="es-ES" altLang="en-US" sz="3200" b="0" i="0" u="none" strike="noStrike" cap="none" normalizeH="0" baseline="0">
                <a:ln>
                  <a:noFill/>
                </a:ln>
                <a:effectLst/>
                <a:latin typeface="+mn-lt"/>
                <a:cs typeface="Poppins"/>
              </a:rPr>
              <a:t>Recursos adicionales</a:t>
            </a:r>
            <a:r>
              <a:rPr lang="es-ES" altLang="en-US" sz="3200">
                <a:latin typeface="+mn-lt"/>
                <a:cs typeface="Poppins"/>
              </a:rPr>
              <a:t> </a:t>
            </a:r>
            <a:endParaRPr lang="es-ES" altLang="en-US" sz="3200" b="0" i="0" u="none" strike="noStrike" cap="none" normalizeH="0" baseline="0">
              <a:ln>
                <a:noFill/>
              </a:ln>
              <a:effectLst/>
              <a:latin typeface="+mn-lt"/>
            </a:endParaRPr>
          </a:p>
        </p:txBody>
      </p:sp>
      <p:sp>
        <p:nvSpPr>
          <p:cNvPr id="5" name="Rectangle 2">
            <a:extLst>
              <a:ext uri="{FF2B5EF4-FFF2-40B4-BE49-F238E27FC236}">
                <a16:creationId xmlns:a16="http://schemas.microsoft.com/office/drawing/2014/main" id="{621D087D-A42C-FBC0-DC27-FFDCF9F37451}"/>
              </a:ext>
            </a:extLst>
          </p:cNvPr>
          <p:cNvSpPr>
            <a:spLocks noGrp="1" noChangeArrowheads="1"/>
          </p:cNvSpPr>
          <p:nvPr>
            <p:ph type="title"/>
          </p:nvPr>
        </p:nvSpPr>
        <p:spPr bwMode="auto">
          <a:xfrm>
            <a:off x="1108362" y="643186"/>
            <a:ext cx="800732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b="0" i="0" strike="noStrike" cap="none" normalizeH="0" baseline="0">
                <a:ln>
                  <a:noFill/>
                </a:ln>
                <a:solidFill>
                  <a:schemeClr val="tx1"/>
                </a:solidFill>
                <a:effectLst/>
                <a:latin typeface="Poppins" panose="00000500000000000000" pitchFamily="2" charset="0"/>
                <a:cs typeface="Poppins" panose="00000500000000000000" pitchFamily="2" charset="0"/>
              </a:rPr>
              <a:t>Características del módulo </a:t>
            </a:r>
          </a:p>
        </p:txBody>
      </p:sp>
    </p:spTree>
    <p:extLst>
      <p:ext uri="{BB962C8B-B14F-4D97-AF65-F5344CB8AC3E}">
        <p14:creationId xmlns:p14="http://schemas.microsoft.com/office/powerpoint/2010/main" val="273852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D6B8DE2D-6FE1-58DD-B938-183910391DB9}"/>
              </a:ext>
            </a:extLst>
          </p:cNvPr>
          <p:cNvSpPr>
            <a:spLocks noGrp="1" noChangeArrowheads="1"/>
          </p:cNvSpPr>
          <p:nvPr>
            <p:ph type="title"/>
          </p:nvPr>
        </p:nvSpPr>
        <p:spPr bwMode="auto">
          <a:xfrm>
            <a:off x="1108362" y="643186"/>
            <a:ext cx="539602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b="0" i="0" u="none" strike="noStrike" cap="none" normalizeH="0" baseline="0">
                <a:ln>
                  <a:noFill/>
                </a:ln>
                <a:solidFill>
                  <a:schemeClr val="tx1"/>
                </a:solidFill>
                <a:effectLst/>
                <a:latin typeface="Poppins" panose="00000500000000000000" pitchFamily="2" charset="0"/>
                <a:cs typeface="Poppins" panose="00000500000000000000" pitchFamily="2" charset="0"/>
              </a:rPr>
              <a:t>Notas adicionales </a:t>
            </a:r>
          </a:p>
        </p:txBody>
      </p:sp>
      <p:sp>
        <p:nvSpPr>
          <p:cNvPr id="5" name="Rectangle 2">
            <a:extLst>
              <a:ext uri="{FF2B5EF4-FFF2-40B4-BE49-F238E27FC236}">
                <a16:creationId xmlns:a16="http://schemas.microsoft.com/office/drawing/2014/main" id="{70E4E149-8C19-0E1A-0584-89AC68A21FE9}"/>
              </a:ext>
            </a:extLst>
          </p:cNvPr>
          <p:cNvSpPr>
            <a:spLocks noGrp="1" noChangeArrowheads="1"/>
          </p:cNvSpPr>
          <p:nvPr>
            <p:ph idx="1"/>
          </p:nvPr>
        </p:nvSpPr>
        <p:spPr bwMode="auto">
          <a:xfrm>
            <a:off x="1108362" y="1798010"/>
            <a:ext cx="106160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s-ES" altLang="en-US" b="0" i="0" u="none" strike="noStrike" cap="none" normalizeH="0" baseline="0">
                <a:ln>
                  <a:noFill/>
                </a:ln>
                <a:solidFill>
                  <a:schemeClr val="tx1"/>
                </a:solidFill>
                <a:effectLst/>
                <a:latin typeface="Poppins" panose="00000500000000000000" pitchFamily="2" charset="0"/>
                <a:cs typeface="Poppins" panose="00000500000000000000" pitchFamily="2" charset="0"/>
              </a:rPr>
              <a:t>Certificado de finalización </a:t>
            </a:r>
          </a:p>
          <a:p>
            <a:pPr eaLnBrk="0" fontAlgn="base" hangingPunct="0">
              <a:lnSpc>
                <a:spcPct val="100000"/>
              </a:lnSpc>
              <a:spcBef>
                <a:spcPct val="0"/>
              </a:spcBef>
              <a:spcAft>
                <a:spcPct val="0"/>
              </a:spcAft>
            </a:pPr>
            <a:endParaRPr kumimoji="0" lang="es-ES" altLang="en-US" b="0" i="0" u="none" strike="noStrike" cap="none" normalizeH="0" baseline="0">
              <a:ln>
                <a:noFill/>
              </a:ln>
              <a:solidFill>
                <a:schemeClr val="tx1"/>
              </a:solidFill>
              <a:effectLst/>
              <a:latin typeface="Poppins" panose="00000500000000000000" pitchFamily="2" charset="0"/>
              <a:cs typeface="Poppins" panose="00000500000000000000" pitchFamily="2" charset="0"/>
            </a:endParaRPr>
          </a:p>
          <a:p>
            <a:pPr eaLnBrk="0" fontAlgn="base" hangingPunct="0">
              <a:lnSpc>
                <a:spcPct val="100000"/>
              </a:lnSpc>
              <a:spcBef>
                <a:spcPct val="0"/>
              </a:spcBef>
              <a:spcAft>
                <a:spcPct val="0"/>
              </a:spcAft>
            </a:pPr>
            <a:r>
              <a:rPr kumimoji="0" lang="es-ES" altLang="en-US" b="0" i="0" u="none" strike="noStrike" cap="none" normalizeH="0" baseline="0">
                <a:ln>
                  <a:noFill/>
                </a:ln>
                <a:solidFill>
                  <a:schemeClr val="tx1"/>
                </a:solidFill>
                <a:effectLst/>
                <a:latin typeface="Poppins" panose="00000500000000000000" pitchFamily="2" charset="0"/>
                <a:cs typeface="Poppins" panose="00000500000000000000" pitchFamily="2" charset="0"/>
              </a:rPr>
              <a:t>6 meses para completar el plan de estudios (cierta flexibilidad con el cronograma)</a:t>
            </a:r>
          </a:p>
          <a:p>
            <a:pPr eaLnBrk="0" fontAlgn="base" hangingPunct="0">
              <a:lnSpc>
                <a:spcPct val="100000"/>
              </a:lnSpc>
              <a:spcBef>
                <a:spcPct val="0"/>
              </a:spcBef>
              <a:spcAft>
                <a:spcPct val="0"/>
              </a:spcAft>
            </a:pPr>
            <a:endParaRPr kumimoji="0" lang="es-ES" altLang="en-US" b="0" i="0" u="none" strike="noStrike" cap="none" normalizeH="0" baseline="0">
              <a:ln>
                <a:noFill/>
              </a:ln>
              <a:solidFill>
                <a:schemeClr val="tx1"/>
              </a:solidFill>
              <a:effectLst/>
              <a:latin typeface="Poppins" panose="00000500000000000000" pitchFamily="2" charset="0"/>
              <a:cs typeface="Poppins" panose="00000500000000000000" pitchFamily="2" charset="0"/>
            </a:endParaRPr>
          </a:p>
          <a:p>
            <a:pPr marR="0" lvl="0" algn="l" defTabSz="914400" rtl="0" eaLnBrk="0" fontAlgn="base" latinLnBrk="0" hangingPunct="0">
              <a:lnSpc>
                <a:spcPct val="100000"/>
              </a:lnSpc>
              <a:spcBef>
                <a:spcPct val="0"/>
              </a:spcBef>
              <a:spcAft>
                <a:spcPct val="0"/>
              </a:spcAft>
              <a:buClrTx/>
              <a:buSzTx/>
              <a:tabLst/>
            </a:pPr>
            <a:r>
              <a:rPr kumimoji="0" lang="es-ES" altLang="en-US" b="0" i="0" u="none" strike="noStrike" cap="none" normalizeH="0" baseline="0">
                <a:ln>
                  <a:noFill/>
                </a:ln>
                <a:solidFill>
                  <a:schemeClr val="tx1"/>
                </a:solidFill>
                <a:effectLst/>
                <a:latin typeface="Poppins" panose="00000500000000000000" pitchFamily="2" charset="0"/>
                <a:cs typeface="Poppins" panose="00000500000000000000" pitchFamily="2" charset="0"/>
              </a:rPr>
              <a:t> Acceso permanente a los materiales curriculares al finalizar. </a:t>
            </a:r>
          </a:p>
          <a:p>
            <a:pPr marR="0" lvl="0" algn="l" defTabSz="914400" rtl="0" eaLnBrk="0" fontAlgn="base" latinLnBrk="0" hangingPunct="0">
              <a:lnSpc>
                <a:spcPct val="100000"/>
              </a:lnSpc>
              <a:spcBef>
                <a:spcPct val="0"/>
              </a:spcBef>
              <a:spcAft>
                <a:spcPct val="0"/>
              </a:spcAft>
              <a:buClrTx/>
              <a:buSzTx/>
              <a:tabLst/>
            </a:pPr>
            <a:endParaRPr kumimoji="0" lang="es-ES" altLang="en-US" b="0" i="0" u="none" strike="noStrike" cap="none" normalizeH="0" baseline="0">
              <a:ln>
                <a:noFill/>
              </a:ln>
              <a:solidFill>
                <a:schemeClr val="tx1"/>
              </a:solidFill>
              <a:effectLst/>
              <a:latin typeface="Poppins" panose="00000500000000000000" pitchFamily="2" charset="0"/>
              <a:cs typeface="Poppins" panose="00000500000000000000" pitchFamily="2" charset="0"/>
            </a:endParaRPr>
          </a:p>
          <a:p>
            <a:pPr marR="0" lvl="0" algn="l" defTabSz="914400" rtl="0" eaLnBrk="0" fontAlgn="base" latinLnBrk="0" hangingPunct="0">
              <a:lnSpc>
                <a:spcPct val="100000"/>
              </a:lnSpc>
              <a:spcBef>
                <a:spcPct val="0"/>
              </a:spcBef>
              <a:spcAft>
                <a:spcPct val="0"/>
              </a:spcAft>
              <a:buClrTx/>
              <a:buSzTx/>
              <a:tabLst/>
            </a:pPr>
            <a:r>
              <a:rPr kumimoji="0" lang="es-ES" altLang="en-US" b="0" i="0" u="none" strike="noStrike" cap="none" normalizeH="0" baseline="0">
                <a:ln>
                  <a:noFill/>
                </a:ln>
                <a:solidFill>
                  <a:schemeClr val="tx1"/>
                </a:solidFill>
                <a:effectLst/>
                <a:latin typeface="Poppins" panose="00000500000000000000" pitchFamily="2" charset="0"/>
                <a:cs typeface="Poppins" panose="00000500000000000000" pitchFamily="2" charset="0"/>
              </a:rPr>
              <a:t>Envíe preguntas a través de la plataforma o directamente a School@thearc.org </a:t>
            </a:r>
          </a:p>
        </p:txBody>
      </p:sp>
    </p:spTree>
    <p:extLst>
      <p:ext uri="{BB962C8B-B14F-4D97-AF65-F5344CB8AC3E}">
        <p14:creationId xmlns:p14="http://schemas.microsoft.com/office/powerpoint/2010/main" val="3115380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CD48E7-460F-1192-BAF0-C817C32E816A}"/>
              </a:ext>
            </a:extLst>
          </p:cNvPr>
          <p:cNvSpPr>
            <a:spLocks noGrp="1"/>
          </p:cNvSpPr>
          <p:nvPr>
            <p:ph idx="1"/>
          </p:nvPr>
        </p:nvSpPr>
        <p:spPr/>
        <p:txBody>
          <a:bodyPr/>
          <a:lstStyle/>
          <a:p>
            <a:r>
              <a:rPr lang="en-US">
                <a:hlinkClick r:id="rId3"/>
              </a:rPr>
              <a:t>https://thearcatschool.org/advocacy-curriculum/</a:t>
            </a:r>
            <a:endParaRPr lang="en-US"/>
          </a:p>
          <a:p>
            <a:pPr marL="0" indent="0">
              <a:buNone/>
            </a:pPr>
            <a:endParaRPr lang="en-US"/>
          </a:p>
        </p:txBody>
      </p:sp>
      <p:pic>
        <p:nvPicPr>
          <p:cNvPr id="5" name="Picture 4">
            <a:extLst>
              <a:ext uri="{FF2B5EF4-FFF2-40B4-BE49-F238E27FC236}">
                <a16:creationId xmlns:a16="http://schemas.microsoft.com/office/drawing/2014/main" id="{9FF282B4-1DF2-9DA6-06CD-F1A9868AF5A5}"/>
              </a:ext>
            </a:extLst>
          </p:cNvPr>
          <p:cNvPicPr>
            <a:picLocks noChangeAspect="1"/>
          </p:cNvPicPr>
          <p:nvPr/>
        </p:nvPicPr>
        <p:blipFill>
          <a:blip r:embed="rId4"/>
          <a:stretch>
            <a:fillRect/>
          </a:stretch>
        </p:blipFill>
        <p:spPr>
          <a:xfrm>
            <a:off x="3056916" y="2509117"/>
            <a:ext cx="6078167" cy="4118695"/>
          </a:xfrm>
          <a:prstGeom prst="rect">
            <a:avLst/>
          </a:prstGeom>
        </p:spPr>
      </p:pic>
      <p:sp>
        <p:nvSpPr>
          <p:cNvPr id="6" name="Rectangle 2">
            <a:extLst>
              <a:ext uri="{FF2B5EF4-FFF2-40B4-BE49-F238E27FC236}">
                <a16:creationId xmlns:a16="http://schemas.microsoft.com/office/drawing/2014/main" id="{A398527B-317F-5491-982F-D0A9C6452947}"/>
              </a:ext>
            </a:extLst>
          </p:cNvPr>
          <p:cNvSpPr>
            <a:spLocks noGrp="1" noChangeArrowheads="1"/>
          </p:cNvSpPr>
          <p:nvPr>
            <p:ph type="title"/>
          </p:nvPr>
        </p:nvSpPr>
        <p:spPr bwMode="auto">
          <a:xfrm>
            <a:off x="1108362" y="643186"/>
            <a:ext cx="784702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b="0" i="0" u="none" strike="noStrike" cap="none" normalizeH="0" baseline="0">
                <a:ln>
                  <a:noFill/>
                </a:ln>
                <a:solidFill>
                  <a:schemeClr val="tx1"/>
                </a:solidFill>
                <a:effectLst/>
                <a:latin typeface="Poppins" panose="00000500000000000000" pitchFamily="2" charset="0"/>
                <a:cs typeface="Poppins" panose="00000500000000000000" pitchFamily="2" charset="0"/>
              </a:rPr>
              <a:t>Cómo obtener una cuenta </a:t>
            </a:r>
          </a:p>
        </p:txBody>
      </p:sp>
    </p:spTree>
    <p:extLst>
      <p:ext uri="{BB962C8B-B14F-4D97-AF65-F5344CB8AC3E}">
        <p14:creationId xmlns:p14="http://schemas.microsoft.com/office/powerpoint/2010/main" val="2128807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FF3127B-0923-E83B-9112-13413835FBB1}"/>
              </a:ext>
            </a:extLst>
          </p:cNvPr>
          <p:cNvPicPr>
            <a:picLocks noChangeAspect="1"/>
          </p:cNvPicPr>
          <p:nvPr/>
        </p:nvPicPr>
        <p:blipFill rotWithShape="1">
          <a:blip r:embed="rId3"/>
          <a:srcRect r="9380" b="2"/>
          <a:stretch/>
        </p:blipFill>
        <p:spPr>
          <a:xfrm>
            <a:off x="6238389" y="1669554"/>
            <a:ext cx="5803323" cy="3890357"/>
          </a:xfrm>
          <a:prstGeom prst="rect">
            <a:avLst/>
          </a:prstGeom>
        </p:spPr>
      </p:pic>
      <p:pic>
        <p:nvPicPr>
          <p:cNvPr id="5" name="Content Placeholder 4">
            <a:extLst>
              <a:ext uri="{FF2B5EF4-FFF2-40B4-BE49-F238E27FC236}">
                <a16:creationId xmlns:a16="http://schemas.microsoft.com/office/drawing/2014/main" id="{87FDB533-0B92-8380-09BC-F170BA30B3E1}"/>
              </a:ext>
            </a:extLst>
          </p:cNvPr>
          <p:cNvPicPr>
            <a:picLocks noGrp="1" noChangeAspect="1"/>
          </p:cNvPicPr>
          <p:nvPr>
            <p:ph idx="1"/>
          </p:nvPr>
        </p:nvPicPr>
        <p:blipFill rotWithShape="1">
          <a:blip r:embed="rId4"/>
          <a:srcRect t="317" r="-2" b="-2"/>
          <a:stretch/>
        </p:blipFill>
        <p:spPr>
          <a:xfrm>
            <a:off x="287827" y="1669554"/>
            <a:ext cx="5803323" cy="3890357"/>
          </a:xfrm>
          <a:prstGeom prst="rect">
            <a:avLst/>
          </a:prstGeom>
        </p:spPr>
      </p:pic>
      <p:sp>
        <p:nvSpPr>
          <p:cNvPr id="3" name="Rectangle 1">
            <a:extLst>
              <a:ext uri="{FF2B5EF4-FFF2-40B4-BE49-F238E27FC236}">
                <a16:creationId xmlns:a16="http://schemas.microsoft.com/office/drawing/2014/main" id="{AC63A26E-875C-F1D4-958C-703C8CDFCF05}"/>
              </a:ext>
            </a:extLst>
          </p:cNvPr>
          <p:cNvSpPr>
            <a:spLocks noGrp="1" noChangeArrowheads="1"/>
          </p:cNvSpPr>
          <p:nvPr>
            <p:ph type="title"/>
          </p:nvPr>
        </p:nvSpPr>
        <p:spPr bwMode="auto">
          <a:xfrm>
            <a:off x="3743667" y="500690"/>
            <a:ext cx="498944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5200" b="0" i="0" u="none" strike="noStrike" cap="none" normalizeH="0" baseline="0">
                <a:ln>
                  <a:noFill/>
                </a:ln>
                <a:solidFill>
                  <a:schemeClr val="tx1"/>
                </a:solidFill>
                <a:effectLst/>
                <a:latin typeface="+mn-lt"/>
              </a:rPr>
              <a:t>LMS de Talento </a:t>
            </a:r>
          </a:p>
        </p:txBody>
      </p:sp>
    </p:spTree>
    <p:extLst>
      <p:ext uri="{BB962C8B-B14F-4D97-AF65-F5344CB8AC3E}">
        <p14:creationId xmlns:p14="http://schemas.microsoft.com/office/powerpoint/2010/main" val="3186112587"/>
      </p:ext>
    </p:extLst>
  </p:cSld>
  <p:clrMapOvr>
    <a:masterClrMapping/>
  </p:clrMapOvr>
</p:sld>
</file>

<file path=ppt/theme/theme1.xml><?xml version="1.0" encoding="utf-8"?>
<a:theme xmlns:a="http://schemas.openxmlformats.org/drawingml/2006/main" name="Office Theme">
  <a:themeElements>
    <a:clrScheme name="The Arc Brand Colors">
      <a:dk1>
        <a:srgbClr val="000000"/>
      </a:dk1>
      <a:lt1>
        <a:srgbClr val="FFFFFF"/>
      </a:lt1>
      <a:dk2>
        <a:srgbClr val="44546A"/>
      </a:dk2>
      <a:lt2>
        <a:srgbClr val="E7E6E6"/>
      </a:lt2>
      <a:accent1>
        <a:srgbClr val="FB6700"/>
      </a:accent1>
      <a:accent2>
        <a:srgbClr val="FECB00"/>
      </a:accent2>
      <a:accent3>
        <a:srgbClr val="484847"/>
      </a:accent3>
      <a:accent4>
        <a:srgbClr val="5C2B85"/>
      </a:accent4>
      <a:accent5>
        <a:srgbClr val="005E85"/>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A2F8FAC221D34497FE25C305578C54" ma:contentTypeVersion="13" ma:contentTypeDescription="Create a new document." ma:contentTypeScope="" ma:versionID="60eeea76bfcd7aa04c167f68503ef327">
  <xsd:schema xmlns:xsd="http://www.w3.org/2001/XMLSchema" xmlns:xs="http://www.w3.org/2001/XMLSchema" xmlns:p="http://schemas.microsoft.com/office/2006/metadata/properties" xmlns:ns2="e5805ff7-bc01-4b14-b19f-7a86b8b70e8c" xmlns:ns3="12266775-0d52-46a1-8a41-3bd266e95af4" targetNamespace="http://schemas.microsoft.com/office/2006/metadata/properties" ma:root="true" ma:fieldsID="675fa18eb6b08f3716afba5a2cdea10d" ns2:_="" ns3:_="">
    <xsd:import namespace="e5805ff7-bc01-4b14-b19f-7a86b8b70e8c"/>
    <xsd:import namespace="12266775-0d52-46a1-8a41-3bd266e95af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805ff7-bc01-4b14-b19f-7a86b8b70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6149630-0c72-479e-8743-bbe3298ca23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266775-0d52-46a1-8a41-3bd266e95af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4d1e8b0-b77a-4a1e-8347-5b42c4f6a9f1}" ma:internalName="TaxCatchAll" ma:showField="CatchAllData" ma:web="12266775-0d52-46a1-8a41-3bd266e95af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49DD30-1FF4-4E7C-937E-5BD941337679}">
  <ds:schemaRefs>
    <ds:schemaRef ds:uri="http://schemas.microsoft.com/sharepoint/v3/contenttype/forms"/>
  </ds:schemaRefs>
</ds:datastoreItem>
</file>

<file path=customXml/itemProps2.xml><?xml version="1.0" encoding="utf-8"?>
<ds:datastoreItem xmlns:ds="http://schemas.openxmlformats.org/officeDocument/2006/customXml" ds:itemID="{2F8BA6ED-2EF1-4F16-B3B7-5F6842D45DC4}">
  <ds:schemaRefs>
    <ds:schemaRef ds:uri="12266775-0d52-46a1-8a41-3bd266e95af4"/>
    <ds:schemaRef ds:uri="e5805ff7-bc01-4b14-b19f-7a86b8b70e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12</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El plan de estudios de defensa de Arc@School – Español  </vt:lpstr>
      <vt:lpstr>Historia del plan de estudios </vt:lpstr>
      <vt:lpstr>Público objetivo </vt:lpstr>
      <vt:lpstr>Contenido del Plan de Estudios </vt:lpstr>
      <vt:lpstr>Características del módulo </vt:lpstr>
      <vt:lpstr>Notas adicionales </vt:lpstr>
      <vt:lpstr>Cómo obtener una cuenta </vt:lpstr>
      <vt:lpstr>LMS de Talento </vt:lpstr>
      <vt:lpstr>Recursos adicionales </vt:lpstr>
      <vt:lpstr>Acceso Gratuito Financiado con subvenciones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Mairs</dc:creator>
  <cp:revision>1</cp:revision>
  <dcterms:created xsi:type="dcterms:W3CDTF">2022-08-04T12:48:48Z</dcterms:created>
  <dcterms:modified xsi:type="dcterms:W3CDTF">2024-02-21T17:19:43Z</dcterms:modified>
</cp:coreProperties>
</file>